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6" r:id="rId3"/>
    <p:sldId id="267" r:id="rId4"/>
    <p:sldId id="279" r:id="rId5"/>
    <p:sldId id="268" r:id="rId6"/>
    <p:sldId id="270" r:id="rId7"/>
    <p:sldId id="280" r:id="rId8"/>
    <p:sldId id="274" r:id="rId9"/>
    <p:sldId id="271" r:id="rId10"/>
    <p:sldId id="272" r:id="rId11"/>
    <p:sldId id="273" r:id="rId12"/>
    <p:sldId id="275" r:id="rId13"/>
    <p:sldId id="269" r:id="rId14"/>
    <p:sldId id="276" r:id="rId15"/>
    <p:sldId id="285" r:id="rId16"/>
    <p:sldId id="286" r:id="rId17"/>
    <p:sldId id="281" r:id="rId18"/>
    <p:sldId id="283" r:id="rId19"/>
    <p:sldId id="282" r:id="rId20"/>
    <p:sldId id="284" r:id="rId21"/>
    <p:sldId id="287" r:id="rId22"/>
    <p:sldId id="288" r:id="rId23"/>
    <p:sldId id="277" r:id="rId24"/>
    <p:sldId id="257" r:id="rId25"/>
    <p:sldId id="258" r:id="rId26"/>
    <p:sldId id="259" r:id="rId27"/>
    <p:sldId id="260" r:id="rId28"/>
    <p:sldId id="261" r:id="rId29"/>
    <p:sldId id="262" r:id="rId30"/>
    <p:sldId id="263" r:id="rId31"/>
    <p:sldId id="264" r:id="rId32"/>
    <p:sldId id="265" r:id="rId33"/>
    <p:sldId id="2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536DA-F3B7-4DB4-8574-FA4AABE4DD22}" type="doc">
      <dgm:prSet loTypeId="urn:microsoft.com/office/officeart/2005/8/layout/hierarchy5" loCatId="hierarchy" qsTypeId="urn:microsoft.com/office/officeart/2005/8/quickstyle/simple1" qsCatId="simple" csTypeId="urn:microsoft.com/office/officeart/2005/8/colors/accent1_2" csCatId="accent1"/>
      <dgm:spPr/>
      <dgm:t>
        <a:bodyPr/>
        <a:lstStyle/>
        <a:p>
          <a:endParaRPr lang="en-US"/>
        </a:p>
      </dgm:t>
    </dgm:pt>
    <dgm:pt modelId="{CB4A79BB-2BE2-428A-B475-B4C9F35841FF}">
      <dgm:prSet/>
      <dgm:spPr/>
      <dgm:t>
        <a:bodyPr/>
        <a:lstStyle/>
        <a:p>
          <a:pPr rtl="0"/>
          <a:r>
            <a:rPr lang="en-US" dirty="0" smtClean="0"/>
            <a:t>AFF Ministry</a:t>
          </a:r>
          <a:endParaRPr lang="en-US" dirty="0"/>
        </a:p>
      </dgm:t>
    </dgm:pt>
    <dgm:pt modelId="{DA5B0A73-57B3-4DF3-AFB0-E9E89E6B3F91}" type="parTrans" cxnId="{99D73F60-7E71-4FC6-8AAC-765855F8365B}">
      <dgm:prSet/>
      <dgm:spPr/>
      <dgm:t>
        <a:bodyPr/>
        <a:lstStyle/>
        <a:p>
          <a:endParaRPr lang="en-US"/>
        </a:p>
      </dgm:t>
    </dgm:pt>
    <dgm:pt modelId="{880BDB85-9615-4C4E-A534-B776DE8EF9F3}" type="sibTrans" cxnId="{99D73F60-7E71-4FC6-8AAC-765855F8365B}">
      <dgm:prSet/>
      <dgm:spPr/>
      <dgm:t>
        <a:bodyPr/>
        <a:lstStyle/>
        <a:p>
          <a:endParaRPr lang="en-US"/>
        </a:p>
      </dgm:t>
    </dgm:pt>
    <dgm:pt modelId="{A93A15A1-9B33-40EF-94B2-2D3C3B6D038C}">
      <dgm:prSet/>
      <dgm:spPr/>
      <dgm:t>
        <a:bodyPr/>
        <a:lstStyle/>
        <a:p>
          <a:pPr rtl="0"/>
          <a:r>
            <a:rPr lang="en-US" smtClean="0"/>
            <a:t>Liturgical Ministries</a:t>
          </a:r>
          <a:endParaRPr lang="en-US"/>
        </a:p>
      </dgm:t>
    </dgm:pt>
    <dgm:pt modelId="{C45DE7D8-AB22-47A5-B234-25050F06663F}" type="parTrans" cxnId="{CF9DA771-3C34-41DE-9B2A-93B95C29B10B}">
      <dgm:prSet/>
      <dgm:spPr/>
      <dgm:t>
        <a:bodyPr/>
        <a:lstStyle/>
        <a:p>
          <a:endParaRPr lang="en-US"/>
        </a:p>
      </dgm:t>
    </dgm:pt>
    <dgm:pt modelId="{6980053E-01E7-4FA1-BB3B-866F015395AD}" type="sibTrans" cxnId="{CF9DA771-3C34-41DE-9B2A-93B95C29B10B}">
      <dgm:prSet/>
      <dgm:spPr/>
      <dgm:t>
        <a:bodyPr/>
        <a:lstStyle/>
        <a:p>
          <a:endParaRPr lang="en-US"/>
        </a:p>
      </dgm:t>
    </dgm:pt>
    <dgm:pt modelId="{73B811DA-A57B-4CF0-89CE-81A4D6A39498}">
      <dgm:prSet/>
      <dgm:spPr/>
      <dgm:t>
        <a:bodyPr/>
        <a:lstStyle/>
        <a:p>
          <a:pPr rtl="0"/>
          <a:r>
            <a:rPr lang="en-US" smtClean="0"/>
            <a:t>Catechetical Ministries </a:t>
          </a:r>
          <a:endParaRPr lang="en-US"/>
        </a:p>
      </dgm:t>
    </dgm:pt>
    <dgm:pt modelId="{01523F1B-61B9-4FBE-9D76-D6E00F991F87}" type="parTrans" cxnId="{1660EDF1-5E11-4C82-8BBA-8A48EBD35477}">
      <dgm:prSet/>
      <dgm:spPr/>
      <dgm:t>
        <a:bodyPr/>
        <a:lstStyle/>
        <a:p>
          <a:endParaRPr lang="en-US"/>
        </a:p>
      </dgm:t>
    </dgm:pt>
    <dgm:pt modelId="{04F65B6A-1CF4-4E9D-94CF-3839DB343F6A}" type="sibTrans" cxnId="{1660EDF1-5E11-4C82-8BBA-8A48EBD35477}">
      <dgm:prSet/>
      <dgm:spPr/>
      <dgm:t>
        <a:bodyPr/>
        <a:lstStyle/>
        <a:p>
          <a:endParaRPr lang="en-US"/>
        </a:p>
      </dgm:t>
    </dgm:pt>
    <dgm:pt modelId="{BADF2985-CAC4-403C-83C7-A2051E643894}">
      <dgm:prSet/>
      <dgm:spPr/>
      <dgm:t>
        <a:bodyPr/>
        <a:lstStyle/>
        <a:p>
          <a:pPr rtl="0"/>
          <a:r>
            <a:rPr lang="en-US" smtClean="0"/>
            <a:t>Social Justice Ministries</a:t>
          </a:r>
          <a:endParaRPr lang="en-US"/>
        </a:p>
      </dgm:t>
    </dgm:pt>
    <dgm:pt modelId="{DCCBC8A2-9C2F-49CA-ACF0-8D4BE44BD39A}" type="parTrans" cxnId="{D98C75F4-F882-4152-A01C-2EC0284CBF5D}">
      <dgm:prSet/>
      <dgm:spPr/>
      <dgm:t>
        <a:bodyPr/>
        <a:lstStyle/>
        <a:p>
          <a:endParaRPr lang="en-US"/>
        </a:p>
      </dgm:t>
    </dgm:pt>
    <dgm:pt modelId="{01468A58-E7EF-4B25-8ED9-7823D86F2FE4}" type="sibTrans" cxnId="{D98C75F4-F882-4152-A01C-2EC0284CBF5D}">
      <dgm:prSet/>
      <dgm:spPr/>
      <dgm:t>
        <a:bodyPr/>
        <a:lstStyle/>
        <a:p>
          <a:endParaRPr lang="en-US"/>
        </a:p>
      </dgm:t>
    </dgm:pt>
    <dgm:pt modelId="{826227C7-5BAE-49E6-9A90-CA7421D9D014}" type="pres">
      <dgm:prSet presAssocID="{CC8536DA-F3B7-4DB4-8574-FA4AABE4DD22}" presName="mainComposite" presStyleCnt="0">
        <dgm:presLayoutVars>
          <dgm:chPref val="1"/>
          <dgm:dir/>
          <dgm:animOne val="branch"/>
          <dgm:animLvl val="lvl"/>
          <dgm:resizeHandles val="exact"/>
        </dgm:presLayoutVars>
      </dgm:prSet>
      <dgm:spPr/>
      <dgm:t>
        <a:bodyPr/>
        <a:lstStyle/>
        <a:p>
          <a:endParaRPr lang="en-US"/>
        </a:p>
      </dgm:t>
    </dgm:pt>
    <dgm:pt modelId="{28B61DF1-0E68-46B5-AC6D-5317F226839E}" type="pres">
      <dgm:prSet presAssocID="{CC8536DA-F3B7-4DB4-8574-FA4AABE4DD22}" presName="hierFlow" presStyleCnt="0"/>
      <dgm:spPr/>
    </dgm:pt>
    <dgm:pt modelId="{535772D1-C839-4268-A6C2-30BD5E69FDC4}" type="pres">
      <dgm:prSet presAssocID="{CC8536DA-F3B7-4DB4-8574-FA4AABE4DD22}" presName="firstBuf" presStyleCnt="0"/>
      <dgm:spPr/>
    </dgm:pt>
    <dgm:pt modelId="{B3B0F118-A0C2-483E-BEA1-3D4D3DE860EE}" type="pres">
      <dgm:prSet presAssocID="{CC8536DA-F3B7-4DB4-8574-FA4AABE4DD22}" presName="hierChild1" presStyleCnt="0">
        <dgm:presLayoutVars>
          <dgm:chPref val="1"/>
          <dgm:animOne val="branch"/>
          <dgm:animLvl val="lvl"/>
        </dgm:presLayoutVars>
      </dgm:prSet>
      <dgm:spPr/>
    </dgm:pt>
    <dgm:pt modelId="{C1F2138D-A720-4852-92EA-35371BD10179}" type="pres">
      <dgm:prSet presAssocID="{CB4A79BB-2BE2-428A-B475-B4C9F35841FF}" presName="Name17" presStyleCnt="0"/>
      <dgm:spPr/>
    </dgm:pt>
    <dgm:pt modelId="{F6802601-80D6-460F-8F77-14B44A41A82A}" type="pres">
      <dgm:prSet presAssocID="{CB4A79BB-2BE2-428A-B475-B4C9F35841FF}" presName="level1Shape" presStyleLbl="node0" presStyleIdx="0" presStyleCnt="1">
        <dgm:presLayoutVars>
          <dgm:chPref val="3"/>
        </dgm:presLayoutVars>
      </dgm:prSet>
      <dgm:spPr/>
      <dgm:t>
        <a:bodyPr/>
        <a:lstStyle/>
        <a:p>
          <a:endParaRPr lang="en-US"/>
        </a:p>
      </dgm:t>
    </dgm:pt>
    <dgm:pt modelId="{7A8D1D37-5B0F-408D-BD8C-FA5CE655C585}" type="pres">
      <dgm:prSet presAssocID="{CB4A79BB-2BE2-428A-B475-B4C9F35841FF}" presName="hierChild2" presStyleCnt="0"/>
      <dgm:spPr/>
    </dgm:pt>
    <dgm:pt modelId="{FB26239F-C009-4F8A-AC20-6E1F0FCF7BC6}" type="pres">
      <dgm:prSet presAssocID="{CC8536DA-F3B7-4DB4-8574-FA4AABE4DD22}" presName="bgShapesFlow" presStyleCnt="0"/>
      <dgm:spPr/>
    </dgm:pt>
    <dgm:pt modelId="{57EB5646-90CE-409B-AA5C-47F6B509AB4C}" type="pres">
      <dgm:prSet presAssocID="{A93A15A1-9B33-40EF-94B2-2D3C3B6D038C}" presName="rectComp" presStyleCnt="0"/>
      <dgm:spPr/>
    </dgm:pt>
    <dgm:pt modelId="{0D331ED4-2554-4E4B-9B74-5BC752EFD934}" type="pres">
      <dgm:prSet presAssocID="{A93A15A1-9B33-40EF-94B2-2D3C3B6D038C}" presName="bgRect" presStyleLbl="bgShp" presStyleIdx="0" presStyleCnt="3"/>
      <dgm:spPr/>
      <dgm:t>
        <a:bodyPr/>
        <a:lstStyle/>
        <a:p>
          <a:endParaRPr lang="en-US"/>
        </a:p>
      </dgm:t>
    </dgm:pt>
    <dgm:pt modelId="{A216C3AC-08AE-44F4-937D-C98A1821D177}" type="pres">
      <dgm:prSet presAssocID="{A93A15A1-9B33-40EF-94B2-2D3C3B6D038C}" presName="bgRectTx" presStyleLbl="bgShp" presStyleIdx="0" presStyleCnt="3">
        <dgm:presLayoutVars>
          <dgm:bulletEnabled val="1"/>
        </dgm:presLayoutVars>
      </dgm:prSet>
      <dgm:spPr/>
      <dgm:t>
        <a:bodyPr/>
        <a:lstStyle/>
        <a:p>
          <a:endParaRPr lang="en-US"/>
        </a:p>
      </dgm:t>
    </dgm:pt>
    <dgm:pt modelId="{07DE8714-D767-4F5C-A686-5F3B4D992843}" type="pres">
      <dgm:prSet presAssocID="{A93A15A1-9B33-40EF-94B2-2D3C3B6D038C}" presName="spComp" presStyleCnt="0"/>
      <dgm:spPr/>
    </dgm:pt>
    <dgm:pt modelId="{C650B7A0-A890-42F7-B80C-3A031DC9CA55}" type="pres">
      <dgm:prSet presAssocID="{A93A15A1-9B33-40EF-94B2-2D3C3B6D038C}" presName="hSp" presStyleCnt="0"/>
      <dgm:spPr/>
    </dgm:pt>
    <dgm:pt modelId="{93930FA6-1A00-4CDD-90AB-4981C4F594A7}" type="pres">
      <dgm:prSet presAssocID="{73B811DA-A57B-4CF0-89CE-81A4D6A39498}" presName="rectComp" presStyleCnt="0"/>
      <dgm:spPr/>
    </dgm:pt>
    <dgm:pt modelId="{210D4D5E-2F29-4F22-975F-161256BAA33C}" type="pres">
      <dgm:prSet presAssocID="{73B811DA-A57B-4CF0-89CE-81A4D6A39498}" presName="bgRect" presStyleLbl="bgShp" presStyleIdx="1" presStyleCnt="3"/>
      <dgm:spPr/>
      <dgm:t>
        <a:bodyPr/>
        <a:lstStyle/>
        <a:p>
          <a:endParaRPr lang="en-US"/>
        </a:p>
      </dgm:t>
    </dgm:pt>
    <dgm:pt modelId="{4D28E592-855A-4D6E-A914-E62EF1FF0A5B}" type="pres">
      <dgm:prSet presAssocID="{73B811DA-A57B-4CF0-89CE-81A4D6A39498}" presName="bgRectTx" presStyleLbl="bgShp" presStyleIdx="1" presStyleCnt="3">
        <dgm:presLayoutVars>
          <dgm:bulletEnabled val="1"/>
        </dgm:presLayoutVars>
      </dgm:prSet>
      <dgm:spPr/>
      <dgm:t>
        <a:bodyPr/>
        <a:lstStyle/>
        <a:p>
          <a:endParaRPr lang="en-US"/>
        </a:p>
      </dgm:t>
    </dgm:pt>
    <dgm:pt modelId="{3E16E7D6-B385-4B7F-B66E-621C41CADE02}" type="pres">
      <dgm:prSet presAssocID="{73B811DA-A57B-4CF0-89CE-81A4D6A39498}" presName="spComp" presStyleCnt="0"/>
      <dgm:spPr/>
    </dgm:pt>
    <dgm:pt modelId="{D8A38923-AC0F-41A9-B6D0-05BEF6042189}" type="pres">
      <dgm:prSet presAssocID="{73B811DA-A57B-4CF0-89CE-81A4D6A39498}" presName="hSp" presStyleCnt="0"/>
      <dgm:spPr/>
    </dgm:pt>
    <dgm:pt modelId="{B1C62B70-6CC5-40D1-992A-E125023ED326}" type="pres">
      <dgm:prSet presAssocID="{BADF2985-CAC4-403C-83C7-A2051E643894}" presName="rectComp" presStyleCnt="0"/>
      <dgm:spPr/>
    </dgm:pt>
    <dgm:pt modelId="{9FC3A570-C659-4C18-A1BE-E27DEB3AFF46}" type="pres">
      <dgm:prSet presAssocID="{BADF2985-CAC4-403C-83C7-A2051E643894}" presName="bgRect" presStyleLbl="bgShp" presStyleIdx="2" presStyleCnt="3"/>
      <dgm:spPr/>
      <dgm:t>
        <a:bodyPr/>
        <a:lstStyle/>
        <a:p>
          <a:endParaRPr lang="en-US"/>
        </a:p>
      </dgm:t>
    </dgm:pt>
    <dgm:pt modelId="{4BB760E9-C3C2-4DF3-84FF-CF06A8B28CE2}" type="pres">
      <dgm:prSet presAssocID="{BADF2985-CAC4-403C-83C7-A2051E643894}" presName="bgRectTx" presStyleLbl="bgShp" presStyleIdx="2" presStyleCnt="3">
        <dgm:presLayoutVars>
          <dgm:bulletEnabled val="1"/>
        </dgm:presLayoutVars>
      </dgm:prSet>
      <dgm:spPr/>
      <dgm:t>
        <a:bodyPr/>
        <a:lstStyle/>
        <a:p>
          <a:endParaRPr lang="en-US"/>
        </a:p>
      </dgm:t>
    </dgm:pt>
  </dgm:ptLst>
  <dgm:cxnLst>
    <dgm:cxn modelId="{2C8B4EA7-497D-40EB-BC3B-3387EB3A3705}" type="presOf" srcId="{A93A15A1-9B33-40EF-94B2-2D3C3B6D038C}" destId="{0D331ED4-2554-4E4B-9B74-5BC752EFD934}" srcOrd="0" destOrd="0" presId="urn:microsoft.com/office/officeart/2005/8/layout/hierarchy5"/>
    <dgm:cxn modelId="{6319B0B8-9DD5-4DC1-9D64-A4FF93385B74}" type="presOf" srcId="{CC8536DA-F3B7-4DB4-8574-FA4AABE4DD22}" destId="{826227C7-5BAE-49E6-9A90-CA7421D9D014}" srcOrd="0" destOrd="0" presId="urn:microsoft.com/office/officeart/2005/8/layout/hierarchy5"/>
    <dgm:cxn modelId="{428131C5-E4E2-4EA8-B180-3227F5A6BD37}" type="presOf" srcId="{BADF2985-CAC4-403C-83C7-A2051E643894}" destId="{4BB760E9-C3C2-4DF3-84FF-CF06A8B28CE2}" srcOrd="1" destOrd="0" presId="urn:microsoft.com/office/officeart/2005/8/layout/hierarchy5"/>
    <dgm:cxn modelId="{20721C7B-DBC5-4480-8060-6A4C35E47015}" type="presOf" srcId="{BADF2985-CAC4-403C-83C7-A2051E643894}" destId="{9FC3A570-C659-4C18-A1BE-E27DEB3AFF46}" srcOrd="0" destOrd="0" presId="urn:microsoft.com/office/officeart/2005/8/layout/hierarchy5"/>
    <dgm:cxn modelId="{E05A8678-3288-4459-8ECD-B969C4CB9D22}" type="presOf" srcId="{73B811DA-A57B-4CF0-89CE-81A4D6A39498}" destId="{4D28E592-855A-4D6E-A914-E62EF1FF0A5B}" srcOrd="1" destOrd="0" presId="urn:microsoft.com/office/officeart/2005/8/layout/hierarchy5"/>
    <dgm:cxn modelId="{1660EDF1-5E11-4C82-8BBA-8A48EBD35477}" srcId="{CC8536DA-F3B7-4DB4-8574-FA4AABE4DD22}" destId="{73B811DA-A57B-4CF0-89CE-81A4D6A39498}" srcOrd="2" destOrd="0" parTransId="{01523F1B-61B9-4FBE-9D76-D6E00F991F87}" sibTransId="{04F65B6A-1CF4-4E9D-94CF-3839DB343F6A}"/>
    <dgm:cxn modelId="{3ED73546-A118-4CFC-9E80-D9EEC3E93146}" type="presOf" srcId="{73B811DA-A57B-4CF0-89CE-81A4D6A39498}" destId="{210D4D5E-2F29-4F22-975F-161256BAA33C}" srcOrd="0" destOrd="0" presId="urn:microsoft.com/office/officeart/2005/8/layout/hierarchy5"/>
    <dgm:cxn modelId="{7951E462-ECE8-4987-8092-7905E11595D6}" type="presOf" srcId="{A93A15A1-9B33-40EF-94B2-2D3C3B6D038C}" destId="{A216C3AC-08AE-44F4-937D-C98A1821D177}" srcOrd="1" destOrd="0" presId="urn:microsoft.com/office/officeart/2005/8/layout/hierarchy5"/>
    <dgm:cxn modelId="{457BFD53-7F42-4354-A8D7-7ADA9ABE4230}" type="presOf" srcId="{CB4A79BB-2BE2-428A-B475-B4C9F35841FF}" destId="{F6802601-80D6-460F-8F77-14B44A41A82A}" srcOrd="0" destOrd="0" presId="urn:microsoft.com/office/officeart/2005/8/layout/hierarchy5"/>
    <dgm:cxn modelId="{99D73F60-7E71-4FC6-8AAC-765855F8365B}" srcId="{CC8536DA-F3B7-4DB4-8574-FA4AABE4DD22}" destId="{CB4A79BB-2BE2-428A-B475-B4C9F35841FF}" srcOrd="0" destOrd="0" parTransId="{DA5B0A73-57B3-4DF3-AFB0-E9E89E6B3F91}" sibTransId="{880BDB85-9615-4C4E-A534-B776DE8EF9F3}"/>
    <dgm:cxn modelId="{D98C75F4-F882-4152-A01C-2EC0284CBF5D}" srcId="{CC8536DA-F3B7-4DB4-8574-FA4AABE4DD22}" destId="{BADF2985-CAC4-403C-83C7-A2051E643894}" srcOrd="3" destOrd="0" parTransId="{DCCBC8A2-9C2F-49CA-ACF0-8D4BE44BD39A}" sibTransId="{01468A58-E7EF-4B25-8ED9-7823D86F2FE4}"/>
    <dgm:cxn modelId="{CF9DA771-3C34-41DE-9B2A-93B95C29B10B}" srcId="{CC8536DA-F3B7-4DB4-8574-FA4AABE4DD22}" destId="{A93A15A1-9B33-40EF-94B2-2D3C3B6D038C}" srcOrd="1" destOrd="0" parTransId="{C45DE7D8-AB22-47A5-B234-25050F06663F}" sibTransId="{6980053E-01E7-4FA1-BB3B-866F015395AD}"/>
    <dgm:cxn modelId="{9D00AE3A-966D-4547-8225-CAD6D166E5C6}" type="presParOf" srcId="{826227C7-5BAE-49E6-9A90-CA7421D9D014}" destId="{28B61DF1-0E68-46B5-AC6D-5317F226839E}" srcOrd="0" destOrd="0" presId="urn:microsoft.com/office/officeart/2005/8/layout/hierarchy5"/>
    <dgm:cxn modelId="{F8434F7C-5331-4205-8AD6-7D244B645F0B}" type="presParOf" srcId="{28B61DF1-0E68-46B5-AC6D-5317F226839E}" destId="{535772D1-C839-4268-A6C2-30BD5E69FDC4}" srcOrd="0" destOrd="0" presId="urn:microsoft.com/office/officeart/2005/8/layout/hierarchy5"/>
    <dgm:cxn modelId="{7277E361-8547-48EE-A7BF-19706608312F}" type="presParOf" srcId="{28B61DF1-0E68-46B5-AC6D-5317F226839E}" destId="{B3B0F118-A0C2-483E-BEA1-3D4D3DE860EE}" srcOrd="1" destOrd="0" presId="urn:microsoft.com/office/officeart/2005/8/layout/hierarchy5"/>
    <dgm:cxn modelId="{1BA3B521-0938-4FEE-8CF2-02FCF5C2D3C4}" type="presParOf" srcId="{B3B0F118-A0C2-483E-BEA1-3D4D3DE860EE}" destId="{C1F2138D-A720-4852-92EA-35371BD10179}" srcOrd="0" destOrd="0" presId="urn:microsoft.com/office/officeart/2005/8/layout/hierarchy5"/>
    <dgm:cxn modelId="{E904EC90-9DA1-4F63-AA80-FBC5B400C57B}" type="presParOf" srcId="{C1F2138D-A720-4852-92EA-35371BD10179}" destId="{F6802601-80D6-460F-8F77-14B44A41A82A}" srcOrd="0" destOrd="0" presId="urn:microsoft.com/office/officeart/2005/8/layout/hierarchy5"/>
    <dgm:cxn modelId="{4F3924B2-2000-4D12-9656-870D1C46D10C}" type="presParOf" srcId="{C1F2138D-A720-4852-92EA-35371BD10179}" destId="{7A8D1D37-5B0F-408D-BD8C-FA5CE655C585}" srcOrd="1" destOrd="0" presId="urn:microsoft.com/office/officeart/2005/8/layout/hierarchy5"/>
    <dgm:cxn modelId="{86F148D0-C454-404D-A0CE-CB3950CE58F9}" type="presParOf" srcId="{826227C7-5BAE-49E6-9A90-CA7421D9D014}" destId="{FB26239F-C009-4F8A-AC20-6E1F0FCF7BC6}" srcOrd="1" destOrd="0" presId="urn:microsoft.com/office/officeart/2005/8/layout/hierarchy5"/>
    <dgm:cxn modelId="{97AAC519-BFB1-4252-82ED-792B345ED0C4}" type="presParOf" srcId="{FB26239F-C009-4F8A-AC20-6E1F0FCF7BC6}" destId="{57EB5646-90CE-409B-AA5C-47F6B509AB4C}" srcOrd="0" destOrd="0" presId="urn:microsoft.com/office/officeart/2005/8/layout/hierarchy5"/>
    <dgm:cxn modelId="{9F4186B5-0FE2-4B75-B483-D82232D4801C}" type="presParOf" srcId="{57EB5646-90CE-409B-AA5C-47F6B509AB4C}" destId="{0D331ED4-2554-4E4B-9B74-5BC752EFD934}" srcOrd="0" destOrd="0" presId="urn:microsoft.com/office/officeart/2005/8/layout/hierarchy5"/>
    <dgm:cxn modelId="{FDC46700-05F1-4347-A8C5-CA539D10316D}" type="presParOf" srcId="{57EB5646-90CE-409B-AA5C-47F6B509AB4C}" destId="{A216C3AC-08AE-44F4-937D-C98A1821D177}" srcOrd="1" destOrd="0" presId="urn:microsoft.com/office/officeart/2005/8/layout/hierarchy5"/>
    <dgm:cxn modelId="{C9058739-58DA-4C09-8582-9F4AEE1BCFC8}" type="presParOf" srcId="{FB26239F-C009-4F8A-AC20-6E1F0FCF7BC6}" destId="{07DE8714-D767-4F5C-A686-5F3B4D992843}" srcOrd="1" destOrd="0" presId="urn:microsoft.com/office/officeart/2005/8/layout/hierarchy5"/>
    <dgm:cxn modelId="{FDE189A0-AD6B-4BF1-9476-26B614FF5928}" type="presParOf" srcId="{07DE8714-D767-4F5C-A686-5F3B4D992843}" destId="{C650B7A0-A890-42F7-B80C-3A031DC9CA55}" srcOrd="0" destOrd="0" presId="urn:microsoft.com/office/officeart/2005/8/layout/hierarchy5"/>
    <dgm:cxn modelId="{D5E08713-E4E5-49CB-9FF5-B52163DEC4EA}" type="presParOf" srcId="{FB26239F-C009-4F8A-AC20-6E1F0FCF7BC6}" destId="{93930FA6-1A00-4CDD-90AB-4981C4F594A7}" srcOrd="2" destOrd="0" presId="urn:microsoft.com/office/officeart/2005/8/layout/hierarchy5"/>
    <dgm:cxn modelId="{63078966-1DF1-4144-A633-5AD57E112BDE}" type="presParOf" srcId="{93930FA6-1A00-4CDD-90AB-4981C4F594A7}" destId="{210D4D5E-2F29-4F22-975F-161256BAA33C}" srcOrd="0" destOrd="0" presId="urn:microsoft.com/office/officeart/2005/8/layout/hierarchy5"/>
    <dgm:cxn modelId="{4CE603CF-8E24-426C-9A8C-8CD317E37A86}" type="presParOf" srcId="{93930FA6-1A00-4CDD-90AB-4981C4F594A7}" destId="{4D28E592-855A-4D6E-A914-E62EF1FF0A5B}" srcOrd="1" destOrd="0" presId="urn:microsoft.com/office/officeart/2005/8/layout/hierarchy5"/>
    <dgm:cxn modelId="{2A1FDB31-197E-48C7-8853-023E11A265C3}" type="presParOf" srcId="{FB26239F-C009-4F8A-AC20-6E1F0FCF7BC6}" destId="{3E16E7D6-B385-4B7F-B66E-621C41CADE02}" srcOrd="3" destOrd="0" presId="urn:microsoft.com/office/officeart/2005/8/layout/hierarchy5"/>
    <dgm:cxn modelId="{71E93A01-D9B6-4C28-8929-8CACF98BEE77}" type="presParOf" srcId="{3E16E7D6-B385-4B7F-B66E-621C41CADE02}" destId="{D8A38923-AC0F-41A9-B6D0-05BEF6042189}" srcOrd="0" destOrd="0" presId="urn:microsoft.com/office/officeart/2005/8/layout/hierarchy5"/>
    <dgm:cxn modelId="{DF21C229-6BA0-4367-8879-F169454DDC96}" type="presParOf" srcId="{FB26239F-C009-4F8A-AC20-6E1F0FCF7BC6}" destId="{B1C62B70-6CC5-40D1-992A-E125023ED326}" srcOrd="4" destOrd="0" presId="urn:microsoft.com/office/officeart/2005/8/layout/hierarchy5"/>
    <dgm:cxn modelId="{5E969BB9-4F7B-4AAA-B1AF-603EE59B9915}" type="presParOf" srcId="{B1C62B70-6CC5-40D1-992A-E125023ED326}" destId="{9FC3A570-C659-4C18-A1BE-E27DEB3AFF46}" srcOrd="0" destOrd="0" presId="urn:microsoft.com/office/officeart/2005/8/layout/hierarchy5"/>
    <dgm:cxn modelId="{5673F34E-638E-405F-8D2F-492397511A5B}" type="presParOf" srcId="{B1C62B70-6CC5-40D1-992A-E125023ED326}" destId="{4BB760E9-C3C2-4DF3-84FF-CF06A8B28CE2}"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5C8EB-3AE5-48B2-9723-24B04569BB93}" type="doc">
      <dgm:prSet loTypeId="urn:microsoft.com/office/officeart/2005/8/layout/pyramid3" loCatId="pyramid" qsTypeId="urn:microsoft.com/office/officeart/2005/8/quickstyle/simple1" qsCatId="simple" csTypeId="urn:microsoft.com/office/officeart/2005/8/colors/accent1_2" csCatId="accent1"/>
      <dgm:spPr/>
      <dgm:t>
        <a:bodyPr/>
        <a:lstStyle/>
        <a:p>
          <a:endParaRPr lang="en-US"/>
        </a:p>
      </dgm:t>
    </dgm:pt>
    <dgm:pt modelId="{D1750A12-F495-4E5C-BEB5-BB68E280A240}">
      <dgm:prSet/>
      <dgm:spPr/>
      <dgm:t>
        <a:bodyPr/>
        <a:lstStyle/>
        <a:p>
          <a:pPr rtl="0"/>
          <a:r>
            <a:rPr lang="en-US" smtClean="0"/>
            <a:t>Evangelization</a:t>
          </a:r>
          <a:endParaRPr lang="en-US"/>
        </a:p>
      </dgm:t>
    </dgm:pt>
    <dgm:pt modelId="{824083D2-F079-4D56-AD60-123EB11EEA0C}" type="parTrans" cxnId="{67658C40-F450-4FBB-91C2-7E9A2B0F6979}">
      <dgm:prSet/>
      <dgm:spPr/>
      <dgm:t>
        <a:bodyPr/>
        <a:lstStyle/>
        <a:p>
          <a:endParaRPr lang="en-US"/>
        </a:p>
      </dgm:t>
    </dgm:pt>
    <dgm:pt modelId="{53BC221C-D871-421B-8C4C-5F0212A8EBB2}" type="sibTrans" cxnId="{67658C40-F450-4FBB-91C2-7E9A2B0F6979}">
      <dgm:prSet/>
      <dgm:spPr/>
      <dgm:t>
        <a:bodyPr/>
        <a:lstStyle/>
        <a:p>
          <a:endParaRPr lang="en-US"/>
        </a:p>
      </dgm:t>
    </dgm:pt>
    <dgm:pt modelId="{02705FB6-3AC2-4068-AFA9-63FBE4483F69}">
      <dgm:prSet/>
      <dgm:spPr/>
      <dgm:t>
        <a:bodyPr/>
        <a:lstStyle/>
        <a:p>
          <a:pPr rtl="0"/>
          <a:r>
            <a:rPr lang="en-US" smtClean="0"/>
            <a:t>Community</a:t>
          </a:r>
          <a:endParaRPr lang="en-US"/>
        </a:p>
      </dgm:t>
    </dgm:pt>
    <dgm:pt modelId="{8ABB73FC-04ED-4C4F-B1B7-D42C30C6A168}" type="parTrans" cxnId="{39A5FD3E-EC1D-4A05-8CC1-031E05444D74}">
      <dgm:prSet/>
      <dgm:spPr/>
      <dgm:t>
        <a:bodyPr/>
        <a:lstStyle/>
        <a:p>
          <a:endParaRPr lang="en-US"/>
        </a:p>
      </dgm:t>
    </dgm:pt>
    <dgm:pt modelId="{C9ED2779-0874-4BBA-A68E-75E5D5A37F5D}" type="sibTrans" cxnId="{39A5FD3E-EC1D-4A05-8CC1-031E05444D74}">
      <dgm:prSet/>
      <dgm:spPr/>
      <dgm:t>
        <a:bodyPr/>
        <a:lstStyle/>
        <a:p>
          <a:endParaRPr lang="en-US"/>
        </a:p>
      </dgm:t>
    </dgm:pt>
    <dgm:pt modelId="{F909AAA5-5DE0-4773-BD3D-BA145486772E}">
      <dgm:prSet/>
      <dgm:spPr/>
      <dgm:t>
        <a:bodyPr/>
        <a:lstStyle/>
        <a:p>
          <a:pPr rtl="0"/>
          <a:r>
            <a:rPr lang="en-US" dirty="0" smtClean="0"/>
            <a:t>Catechesis</a:t>
          </a:r>
          <a:endParaRPr lang="en-US" dirty="0"/>
        </a:p>
      </dgm:t>
    </dgm:pt>
    <dgm:pt modelId="{4D4838C6-8678-4020-AE50-E4EF886E33E9}" type="parTrans" cxnId="{EA9D6967-C8EB-4FEB-B8D8-0E543B87F08A}">
      <dgm:prSet/>
      <dgm:spPr/>
      <dgm:t>
        <a:bodyPr/>
        <a:lstStyle/>
        <a:p>
          <a:endParaRPr lang="en-US"/>
        </a:p>
      </dgm:t>
    </dgm:pt>
    <dgm:pt modelId="{321C1C13-4E8F-4101-AECA-CC449C2786DD}" type="sibTrans" cxnId="{EA9D6967-C8EB-4FEB-B8D8-0E543B87F08A}">
      <dgm:prSet/>
      <dgm:spPr/>
      <dgm:t>
        <a:bodyPr/>
        <a:lstStyle/>
        <a:p>
          <a:endParaRPr lang="en-US"/>
        </a:p>
      </dgm:t>
    </dgm:pt>
    <dgm:pt modelId="{470639F8-4350-40A6-9D15-4BEB6E61ED79}">
      <dgm:prSet/>
      <dgm:spPr/>
      <dgm:t>
        <a:bodyPr/>
        <a:lstStyle/>
        <a:p>
          <a:pPr rtl="0"/>
          <a:r>
            <a:rPr lang="en-US" smtClean="0"/>
            <a:t>Liturgy</a:t>
          </a:r>
          <a:endParaRPr lang="en-US"/>
        </a:p>
      </dgm:t>
    </dgm:pt>
    <dgm:pt modelId="{619F1655-32F9-4819-A810-AA69ED8216C7}" type="parTrans" cxnId="{59C93257-27C7-4A8B-9E01-2D0643538912}">
      <dgm:prSet/>
      <dgm:spPr/>
      <dgm:t>
        <a:bodyPr/>
        <a:lstStyle/>
        <a:p>
          <a:endParaRPr lang="en-US"/>
        </a:p>
      </dgm:t>
    </dgm:pt>
    <dgm:pt modelId="{6B79211B-7184-4169-8E8D-EF0AFF1C7054}" type="sibTrans" cxnId="{59C93257-27C7-4A8B-9E01-2D0643538912}">
      <dgm:prSet/>
      <dgm:spPr/>
      <dgm:t>
        <a:bodyPr/>
        <a:lstStyle/>
        <a:p>
          <a:endParaRPr lang="en-US"/>
        </a:p>
      </dgm:t>
    </dgm:pt>
    <dgm:pt modelId="{AA16C3F6-1757-4303-8DCF-3EFC60D355D0}">
      <dgm:prSet/>
      <dgm:spPr/>
      <dgm:t>
        <a:bodyPr/>
        <a:lstStyle/>
        <a:p>
          <a:pPr rtl="0"/>
          <a:r>
            <a:rPr lang="en-US" dirty="0" smtClean="0"/>
            <a:t>Theology</a:t>
          </a:r>
          <a:endParaRPr lang="en-US" dirty="0"/>
        </a:p>
      </dgm:t>
    </dgm:pt>
    <dgm:pt modelId="{3A5DF4C3-5B2A-46E8-BF20-835BB96965FA}" type="parTrans" cxnId="{88A5B384-6E23-4EEC-B1C9-DBB08418CB71}">
      <dgm:prSet/>
      <dgm:spPr/>
      <dgm:t>
        <a:bodyPr/>
        <a:lstStyle/>
        <a:p>
          <a:endParaRPr lang="en-US"/>
        </a:p>
      </dgm:t>
    </dgm:pt>
    <dgm:pt modelId="{9BD04E20-0013-4E32-A699-34A9A3FCA8BC}" type="sibTrans" cxnId="{88A5B384-6E23-4EEC-B1C9-DBB08418CB71}">
      <dgm:prSet/>
      <dgm:spPr/>
      <dgm:t>
        <a:bodyPr/>
        <a:lstStyle/>
        <a:p>
          <a:endParaRPr lang="en-US"/>
        </a:p>
      </dgm:t>
    </dgm:pt>
    <dgm:pt modelId="{FEA16737-7258-40A7-A156-D972EAB57EE8}" type="pres">
      <dgm:prSet presAssocID="{0965C8EB-3AE5-48B2-9723-24B04569BB93}" presName="Name0" presStyleCnt="0">
        <dgm:presLayoutVars>
          <dgm:dir/>
          <dgm:animLvl val="lvl"/>
          <dgm:resizeHandles val="exact"/>
        </dgm:presLayoutVars>
      </dgm:prSet>
      <dgm:spPr/>
      <dgm:t>
        <a:bodyPr/>
        <a:lstStyle/>
        <a:p>
          <a:endParaRPr lang="en-US"/>
        </a:p>
      </dgm:t>
    </dgm:pt>
    <dgm:pt modelId="{4D0D6E83-C4C1-437E-B506-32E4901123D6}" type="pres">
      <dgm:prSet presAssocID="{D1750A12-F495-4E5C-BEB5-BB68E280A240}" presName="Name8" presStyleCnt="0"/>
      <dgm:spPr/>
    </dgm:pt>
    <dgm:pt modelId="{1D302A20-225B-4864-A6E1-F1BB4ECC1861}" type="pres">
      <dgm:prSet presAssocID="{D1750A12-F495-4E5C-BEB5-BB68E280A240}" presName="level" presStyleLbl="node1" presStyleIdx="0" presStyleCnt="5">
        <dgm:presLayoutVars>
          <dgm:chMax val="1"/>
          <dgm:bulletEnabled val="1"/>
        </dgm:presLayoutVars>
      </dgm:prSet>
      <dgm:spPr/>
      <dgm:t>
        <a:bodyPr/>
        <a:lstStyle/>
        <a:p>
          <a:endParaRPr lang="en-US"/>
        </a:p>
      </dgm:t>
    </dgm:pt>
    <dgm:pt modelId="{D9F187BE-4164-4530-B44E-0B33341A6E7A}" type="pres">
      <dgm:prSet presAssocID="{D1750A12-F495-4E5C-BEB5-BB68E280A240}" presName="levelTx" presStyleLbl="revTx" presStyleIdx="0" presStyleCnt="0">
        <dgm:presLayoutVars>
          <dgm:chMax val="1"/>
          <dgm:bulletEnabled val="1"/>
        </dgm:presLayoutVars>
      </dgm:prSet>
      <dgm:spPr/>
      <dgm:t>
        <a:bodyPr/>
        <a:lstStyle/>
        <a:p>
          <a:endParaRPr lang="en-US"/>
        </a:p>
      </dgm:t>
    </dgm:pt>
    <dgm:pt modelId="{3DEC5742-89FA-4817-A209-EFD84159BF7C}" type="pres">
      <dgm:prSet presAssocID="{02705FB6-3AC2-4068-AFA9-63FBE4483F69}" presName="Name8" presStyleCnt="0"/>
      <dgm:spPr/>
    </dgm:pt>
    <dgm:pt modelId="{CF9C54A3-7D96-47E9-ABD4-0737B6839555}" type="pres">
      <dgm:prSet presAssocID="{02705FB6-3AC2-4068-AFA9-63FBE4483F69}" presName="level" presStyleLbl="node1" presStyleIdx="1" presStyleCnt="5">
        <dgm:presLayoutVars>
          <dgm:chMax val="1"/>
          <dgm:bulletEnabled val="1"/>
        </dgm:presLayoutVars>
      </dgm:prSet>
      <dgm:spPr/>
      <dgm:t>
        <a:bodyPr/>
        <a:lstStyle/>
        <a:p>
          <a:endParaRPr lang="en-US"/>
        </a:p>
      </dgm:t>
    </dgm:pt>
    <dgm:pt modelId="{D134D6BD-6352-4ED4-9B5E-138DC86DFD12}" type="pres">
      <dgm:prSet presAssocID="{02705FB6-3AC2-4068-AFA9-63FBE4483F69}" presName="levelTx" presStyleLbl="revTx" presStyleIdx="0" presStyleCnt="0">
        <dgm:presLayoutVars>
          <dgm:chMax val="1"/>
          <dgm:bulletEnabled val="1"/>
        </dgm:presLayoutVars>
      </dgm:prSet>
      <dgm:spPr/>
      <dgm:t>
        <a:bodyPr/>
        <a:lstStyle/>
        <a:p>
          <a:endParaRPr lang="en-US"/>
        </a:p>
      </dgm:t>
    </dgm:pt>
    <dgm:pt modelId="{7D2741E2-9085-4197-AEED-E18F37E2072D}" type="pres">
      <dgm:prSet presAssocID="{F909AAA5-5DE0-4773-BD3D-BA145486772E}" presName="Name8" presStyleCnt="0"/>
      <dgm:spPr/>
    </dgm:pt>
    <dgm:pt modelId="{D94B5032-A96D-4F46-91F5-0F1F87E5D597}" type="pres">
      <dgm:prSet presAssocID="{F909AAA5-5DE0-4773-BD3D-BA145486772E}" presName="level" presStyleLbl="node1" presStyleIdx="2" presStyleCnt="5">
        <dgm:presLayoutVars>
          <dgm:chMax val="1"/>
          <dgm:bulletEnabled val="1"/>
        </dgm:presLayoutVars>
      </dgm:prSet>
      <dgm:spPr/>
      <dgm:t>
        <a:bodyPr/>
        <a:lstStyle/>
        <a:p>
          <a:endParaRPr lang="en-US"/>
        </a:p>
      </dgm:t>
    </dgm:pt>
    <dgm:pt modelId="{2A0299DC-E271-4B28-AAA8-F4299EFC564C}" type="pres">
      <dgm:prSet presAssocID="{F909AAA5-5DE0-4773-BD3D-BA145486772E}" presName="levelTx" presStyleLbl="revTx" presStyleIdx="0" presStyleCnt="0">
        <dgm:presLayoutVars>
          <dgm:chMax val="1"/>
          <dgm:bulletEnabled val="1"/>
        </dgm:presLayoutVars>
      </dgm:prSet>
      <dgm:spPr/>
      <dgm:t>
        <a:bodyPr/>
        <a:lstStyle/>
        <a:p>
          <a:endParaRPr lang="en-US"/>
        </a:p>
      </dgm:t>
    </dgm:pt>
    <dgm:pt modelId="{0C2E0C64-6E8A-4166-8FEF-1BC6C6DEDBAE}" type="pres">
      <dgm:prSet presAssocID="{470639F8-4350-40A6-9D15-4BEB6E61ED79}" presName="Name8" presStyleCnt="0"/>
      <dgm:spPr/>
    </dgm:pt>
    <dgm:pt modelId="{620C0344-568C-48A3-A9DF-42CF1BECAFC1}" type="pres">
      <dgm:prSet presAssocID="{470639F8-4350-40A6-9D15-4BEB6E61ED79}" presName="level" presStyleLbl="node1" presStyleIdx="3" presStyleCnt="5">
        <dgm:presLayoutVars>
          <dgm:chMax val="1"/>
          <dgm:bulletEnabled val="1"/>
        </dgm:presLayoutVars>
      </dgm:prSet>
      <dgm:spPr/>
      <dgm:t>
        <a:bodyPr/>
        <a:lstStyle/>
        <a:p>
          <a:endParaRPr lang="en-US"/>
        </a:p>
      </dgm:t>
    </dgm:pt>
    <dgm:pt modelId="{14DDD834-B987-42BA-91D1-68DC70BE15C9}" type="pres">
      <dgm:prSet presAssocID="{470639F8-4350-40A6-9D15-4BEB6E61ED79}" presName="levelTx" presStyleLbl="revTx" presStyleIdx="0" presStyleCnt="0">
        <dgm:presLayoutVars>
          <dgm:chMax val="1"/>
          <dgm:bulletEnabled val="1"/>
        </dgm:presLayoutVars>
      </dgm:prSet>
      <dgm:spPr/>
      <dgm:t>
        <a:bodyPr/>
        <a:lstStyle/>
        <a:p>
          <a:endParaRPr lang="en-US"/>
        </a:p>
      </dgm:t>
    </dgm:pt>
    <dgm:pt modelId="{B378FCA4-A9B7-4754-8519-D89417DC0A46}" type="pres">
      <dgm:prSet presAssocID="{AA16C3F6-1757-4303-8DCF-3EFC60D355D0}" presName="Name8" presStyleCnt="0"/>
      <dgm:spPr/>
    </dgm:pt>
    <dgm:pt modelId="{B5D7B5BD-8666-4F18-B8E2-2B8B31549CE3}" type="pres">
      <dgm:prSet presAssocID="{AA16C3F6-1757-4303-8DCF-3EFC60D355D0}" presName="level" presStyleLbl="node1" presStyleIdx="4" presStyleCnt="5">
        <dgm:presLayoutVars>
          <dgm:chMax val="1"/>
          <dgm:bulletEnabled val="1"/>
        </dgm:presLayoutVars>
      </dgm:prSet>
      <dgm:spPr/>
      <dgm:t>
        <a:bodyPr/>
        <a:lstStyle/>
        <a:p>
          <a:endParaRPr lang="en-US"/>
        </a:p>
      </dgm:t>
    </dgm:pt>
    <dgm:pt modelId="{F584F82B-EE78-46FC-9EDE-3B702B2B19E2}" type="pres">
      <dgm:prSet presAssocID="{AA16C3F6-1757-4303-8DCF-3EFC60D355D0}" presName="levelTx" presStyleLbl="revTx" presStyleIdx="0" presStyleCnt="0">
        <dgm:presLayoutVars>
          <dgm:chMax val="1"/>
          <dgm:bulletEnabled val="1"/>
        </dgm:presLayoutVars>
      </dgm:prSet>
      <dgm:spPr/>
      <dgm:t>
        <a:bodyPr/>
        <a:lstStyle/>
        <a:p>
          <a:endParaRPr lang="en-US"/>
        </a:p>
      </dgm:t>
    </dgm:pt>
  </dgm:ptLst>
  <dgm:cxnLst>
    <dgm:cxn modelId="{CA73AF04-90A9-4202-A1A9-AD313773939F}" type="presOf" srcId="{02705FB6-3AC2-4068-AFA9-63FBE4483F69}" destId="{D134D6BD-6352-4ED4-9B5E-138DC86DFD12}" srcOrd="1" destOrd="0" presId="urn:microsoft.com/office/officeart/2005/8/layout/pyramid3"/>
    <dgm:cxn modelId="{67658C40-F450-4FBB-91C2-7E9A2B0F6979}" srcId="{0965C8EB-3AE5-48B2-9723-24B04569BB93}" destId="{D1750A12-F495-4E5C-BEB5-BB68E280A240}" srcOrd="0" destOrd="0" parTransId="{824083D2-F079-4D56-AD60-123EB11EEA0C}" sibTransId="{53BC221C-D871-421B-8C4C-5F0212A8EBB2}"/>
    <dgm:cxn modelId="{94C83C28-53E5-422C-83D9-CDDE08974669}" type="presOf" srcId="{470639F8-4350-40A6-9D15-4BEB6E61ED79}" destId="{14DDD834-B987-42BA-91D1-68DC70BE15C9}" srcOrd="1" destOrd="0" presId="urn:microsoft.com/office/officeart/2005/8/layout/pyramid3"/>
    <dgm:cxn modelId="{6D5573DA-1D96-4F16-87C4-25CC258A932F}" type="presOf" srcId="{D1750A12-F495-4E5C-BEB5-BB68E280A240}" destId="{1D302A20-225B-4864-A6E1-F1BB4ECC1861}" srcOrd="0" destOrd="0" presId="urn:microsoft.com/office/officeart/2005/8/layout/pyramid3"/>
    <dgm:cxn modelId="{39A5FD3E-EC1D-4A05-8CC1-031E05444D74}" srcId="{0965C8EB-3AE5-48B2-9723-24B04569BB93}" destId="{02705FB6-3AC2-4068-AFA9-63FBE4483F69}" srcOrd="1" destOrd="0" parTransId="{8ABB73FC-04ED-4C4F-B1B7-D42C30C6A168}" sibTransId="{C9ED2779-0874-4BBA-A68E-75E5D5A37F5D}"/>
    <dgm:cxn modelId="{C2EF2833-87BD-4C4C-BA48-CE71DEBA40A6}" type="presOf" srcId="{02705FB6-3AC2-4068-AFA9-63FBE4483F69}" destId="{CF9C54A3-7D96-47E9-ABD4-0737B6839555}" srcOrd="0" destOrd="0" presId="urn:microsoft.com/office/officeart/2005/8/layout/pyramid3"/>
    <dgm:cxn modelId="{D95B8A50-79E2-4DC3-8F5B-E89EE16C8BD4}" type="presOf" srcId="{AA16C3F6-1757-4303-8DCF-3EFC60D355D0}" destId="{B5D7B5BD-8666-4F18-B8E2-2B8B31549CE3}" srcOrd="0" destOrd="0" presId="urn:microsoft.com/office/officeart/2005/8/layout/pyramid3"/>
    <dgm:cxn modelId="{EA9D6967-C8EB-4FEB-B8D8-0E543B87F08A}" srcId="{0965C8EB-3AE5-48B2-9723-24B04569BB93}" destId="{F909AAA5-5DE0-4773-BD3D-BA145486772E}" srcOrd="2" destOrd="0" parTransId="{4D4838C6-8678-4020-AE50-E4EF886E33E9}" sibTransId="{321C1C13-4E8F-4101-AECA-CC449C2786DD}"/>
    <dgm:cxn modelId="{5326806B-43AE-40E0-A634-C9A7F76A91A5}" type="presOf" srcId="{0965C8EB-3AE5-48B2-9723-24B04569BB93}" destId="{FEA16737-7258-40A7-A156-D972EAB57EE8}" srcOrd="0" destOrd="0" presId="urn:microsoft.com/office/officeart/2005/8/layout/pyramid3"/>
    <dgm:cxn modelId="{88A5B384-6E23-4EEC-B1C9-DBB08418CB71}" srcId="{0965C8EB-3AE5-48B2-9723-24B04569BB93}" destId="{AA16C3F6-1757-4303-8DCF-3EFC60D355D0}" srcOrd="4" destOrd="0" parTransId="{3A5DF4C3-5B2A-46E8-BF20-835BB96965FA}" sibTransId="{9BD04E20-0013-4E32-A699-34A9A3FCA8BC}"/>
    <dgm:cxn modelId="{59C93257-27C7-4A8B-9E01-2D0643538912}" srcId="{0965C8EB-3AE5-48B2-9723-24B04569BB93}" destId="{470639F8-4350-40A6-9D15-4BEB6E61ED79}" srcOrd="3" destOrd="0" parTransId="{619F1655-32F9-4819-A810-AA69ED8216C7}" sibTransId="{6B79211B-7184-4169-8E8D-EF0AFF1C7054}"/>
    <dgm:cxn modelId="{5E008DA7-9401-43AB-91C8-49EA79457825}" type="presOf" srcId="{D1750A12-F495-4E5C-BEB5-BB68E280A240}" destId="{D9F187BE-4164-4530-B44E-0B33341A6E7A}" srcOrd="1" destOrd="0" presId="urn:microsoft.com/office/officeart/2005/8/layout/pyramid3"/>
    <dgm:cxn modelId="{D63CEE07-2FDF-4F43-8CE3-32F13CCE57DA}" type="presOf" srcId="{AA16C3F6-1757-4303-8DCF-3EFC60D355D0}" destId="{F584F82B-EE78-46FC-9EDE-3B702B2B19E2}" srcOrd="1" destOrd="0" presId="urn:microsoft.com/office/officeart/2005/8/layout/pyramid3"/>
    <dgm:cxn modelId="{CB96E30B-65D1-4EE3-83CB-9B62D851ABBD}" type="presOf" srcId="{F909AAA5-5DE0-4773-BD3D-BA145486772E}" destId="{2A0299DC-E271-4B28-AAA8-F4299EFC564C}" srcOrd="1" destOrd="0" presId="urn:microsoft.com/office/officeart/2005/8/layout/pyramid3"/>
    <dgm:cxn modelId="{09D8F652-9625-49DE-9BA8-3E61163EF07E}" type="presOf" srcId="{F909AAA5-5DE0-4773-BD3D-BA145486772E}" destId="{D94B5032-A96D-4F46-91F5-0F1F87E5D597}" srcOrd="0" destOrd="0" presId="urn:microsoft.com/office/officeart/2005/8/layout/pyramid3"/>
    <dgm:cxn modelId="{78B4D56A-812E-4DD3-9285-BBE3AA77AA2B}" type="presOf" srcId="{470639F8-4350-40A6-9D15-4BEB6E61ED79}" destId="{620C0344-568C-48A3-A9DF-42CF1BECAFC1}" srcOrd="0" destOrd="0" presId="urn:microsoft.com/office/officeart/2005/8/layout/pyramid3"/>
    <dgm:cxn modelId="{24F644DE-5472-4B87-AC5D-A2E607C887D5}" type="presParOf" srcId="{FEA16737-7258-40A7-A156-D972EAB57EE8}" destId="{4D0D6E83-C4C1-437E-B506-32E4901123D6}" srcOrd="0" destOrd="0" presId="urn:microsoft.com/office/officeart/2005/8/layout/pyramid3"/>
    <dgm:cxn modelId="{BB99EC57-B012-4E1C-83DC-B3D327948D1F}" type="presParOf" srcId="{4D0D6E83-C4C1-437E-B506-32E4901123D6}" destId="{1D302A20-225B-4864-A6E1-F1BB4ECC1861}" srcOrd="0" destOrd="0" presId="urn:microsoft.com/office/officeart/2005/8/layout/pyramid3"/>
    <dgm:cxn modelId="{A050BB58-B7D3-49F5-977C-79E016942733}" type="presParOf" srcId="{4D0D6E83-C4C1-437E-B506-32E4901123D6}" destId="{D9F187BE-4164-4530-B44E-0B33341A6E7A}" srcOrd="1" destOrd="0" presId="urn:microsoft.com/office/officeart/2005/8/layout/pyramid3"/>
    <dgm:cxn modelId="{6AECE60E-44C2-4986-85F6-26B6C462B7B4}" type="presParOf" srcId="{FEA16737-7258-40A7-A156-D972EAB57EE8}" destId="{3DEC5742-89FA-4817-A209-EFD84159BF7C}" srcOrd="1" destOrd="0" presId="urn:microsoft.com/office/officeart/2005/8/layout/pyramid3"/>
    <dgm:cxn modelId="{7C47FBB9-9BDA-481B-9FBF-33446CAC4562}" type="presParOf" srcId="{3DEC5742-89FA-4817-A209-EFD84159BF7C}" destId="{CF9C54A3-7D96-47E9-ABD4-0737B6839555}" srcOrd="0" destOrd="0" presId="urn:microsoft.com/office/officeart/2005/8/layout/pyramid3"/>
    <dgm:cxn modelId="{07390719-F87F-45D0-8550-A7EDED518AF5}" type="presParOf" srcId="{3DEC5742-89FA-4817-A209-EFD84159BF7C}" destId="{D134D6BD-6352-4ED4-9B5E-138DC86DFD12}" srcOrd="1" destOrd="0" presId="urn:microsoft.com/office/officeart/2005/8/layout/pyramid3"/>
    <dgm:cxn modelId="{232F6051-5275-4076-8D9B-9D53BBCA9DAE}" type="presParOf" srcId="{FEA16737-7258-40A7-A156-D972EAB57EE8}" destId="{7D2741E2-9085-4197-AEED-E18F37E2072D}" srcOrd="2" destOrd="0" presId="urn:microsoft.com/office/officeart/2005/8/layout/pyramid3"/>
    <dgm:cxn modelId="{6A7D40A9-1CD7-4976-9954-B4E7390CEFEF}" type="presParOf" srcId="{7D2741E2-9085-4197-AEED-E18F37E2072D}" destId="{D94B5032-A96D-4F46-91F5-0F1F87E5D597}" srcOrd="0" destOrd="0" presId="urn:microsoft.com/office/officeart/2005/8/layout/pyramid3"/>
    <dgm:cxn modelId="{97D64A77-3BFB-4D63-B14F-1382D228D5C6}" type="presParOf" srcId="{7D2741E2-9085-4197-AEED-E18F37E2072D}" destId="{2A0299DC-E271-4B28-AAA8-F4299EFC564C}" srcOrd="1" destOrd="0" presId="urn:microsoft.com/office/officeart/2005/8/layout/pyramid3"/>
    <dgm:cxn modelId="{E1E66449-ED9A-4D98-B8FA-B369D01B694C}" type="presParOf" srcId="{FEA16737-7258-40A7-A156-D972EAB57EE8}" destId="{0C2E0C64-6E8A-4166-8FEF-1BC6C6DEDBAE}" srcOrd="3" destOrd="0" presId="urn:microsoft.com/office/officeart/2005/8/layout/pyramid3"/>
    <dgm:cxn modelId="{6196FCFA-08C4-4C3D-BCDD-62090713C45E}" type="presParOf" srcId="{0C2E0C64-6E8A-4166-8FEF-1BC6C6DEDBAE}" destId="{620C0344-568C-48A3-A9DF-42CF1BECAFC1}" srcOrd="0" destOrd="0" presId="urn:microsoft.com/office/officeart/2005/8/layout/pyramid3"/>
    <dgm:cxn modelId="{6E931CB8-56C2-47FB-A6B3-980D89226BF0}" type="presParOf" srcId="{0C2E0C64-6E8A-4166-8FEF-1BC6C6DEDBAE}" destId="{14DDD834-B987-42BA-91D1-68DC70BE15C9}" srcOrd="1" destOrd="0" presId="urn:microsoft.com/office/officeart/2005/8/layout/pyramid3"/>
    <dgm:cxn modelId="{C4266516-C680-4E86-B8F7-1F6C1FF566F7}" type="presParOf" srcId="{FEA16737-7258-40A7-A156-D972EAB57EE8}" destId="{B378FCA4-A9B7-4754-8519-D89417DC0A46}" srcOrd="4" destOrd="0" presId="urn:microsoft.com/office/officeart/2005/8/layout/pyramid3"/>
    <dgm:cxn modelId="{203ADA99-DEB3-4802-AFE0-A5FFBBAE9EFC}" type="presParOf" srcId="{B378FCA4-A9B7-4754-8519-D89417DC0A46}" destId="{B5D7B5BD-8666-4F18-B8E2-2B8B31549CE3}" srcOrd="0" destOrd="0" presId="urn:microsoft.com/office/officeart/2005/8/layout/pyramid3"/>
    <dgm:cxn modelId="{D8D5A70E-19FF-41A4-A60C-9590C1E015E5}" type="presParOf" srcId="{B378FCA4-A9B7-4754-8519-D89417DC0A46}" destId="{F584F82B-EE78-46FC-9EDE-3B702B2B19E2}"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3A570-C659-4C18-A1BE-E27DEB3AFF46}">
      <dsp:nvSpPr>
        <dsp:cNvPr id="0" name=""/>
        <dsp:cNvSpPr/>
      </dsp:nvSpPr>
      <dsp:spPr>
        <a:xfrm>
          <a:off x="6179552" y="0"/>
          <a:ext cx="1742766"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Social Justice Ministries</a:t>
          </a:r>
          <a:endParaRPr lang="en-US" sz="2200" kern="1200"/>
        </a:p>
      </dsp:txBody>
      <dsp:txXfrm>
        <a:off x="6179552" y="0"/>
        <a:ext cx="1742766" cy="1357788"/>
      </dsp:txXfrm>
    </dsp:sp>
    <dsp:sp modelId="{210D4D5E-2F29-4F22-975F-161256BAA33C}">
      <dsp:nvSpPr>
        <dsp:cNvPr id="0" name=""/>
        <dsp:cNvSpPr/>
      </dsp:nvSpPr>
      <dsp:spPr>
        <a:xfrm>
          <a:off x="3243416" y="0"/>
          <a:ext cx="1742766"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Catechetical Ministries </a:t>
          </a:r>
          <a:endParaRPr lang="en-US" sz="2200" kern="1200"/>
        </a:p>
      </dsp:txBody>
      <dsp:txXfrm>
        <a:off x="3243416" y="0"/>
        <a:ext cx="1742766" cy="1357788"/>
      </dsp:txXfrm>
    </dsp:sp>
    <dsp:sp modelId="{0D331ED4-2554-4E4B-9B74-5BC752EFD934}">
      <dsp:nvSpPr>
        <dsp:cNvPr id="0" name=""/>
        <dsp:cNvSpPr/>
      </dsp:nvSpPr>
      <dsp:spPr>
        <a:xfrm>
          <a:off x="307281" y="0"/>
          <a:ext cx="1742766"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Liturgical Ministries</a:t>
          </a:r>
          <a:endParaRPr lang="en-US" sz="2200" kern="1200"/>
        </a:p>
      </dsp:txBody>
      <dsp:txXfrm>
        <a:off x="307281" y="0"/>
        <a:ext cx="1742766" cy="1357788"/>
      </dsp:txXfrm>
    </dsp:sp>
    <dsp:sp modelId="{F6802601-80D6-460F-8F77-14B44A41A82A}">
      <dsp:nvSpPr>
        <dsp:cNvPr id="0" name=""/>
        <dsp:cNvSpPr/>
      </dsp:nvSpPr>
      <dsp:spPr>
        <a:xfrm>
          <a:off x="903966" y="1359645"/>
          <a:ext cx="5966845" cy="2983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US" sz="6500" kern="1200" dirty="0" smtClean="0"/>
            <a:t>AFF Ministry</a:t>
          </a:r>
          <a:endParaRPr lang="en-US" sz="6500" kern="1200" dirty="0"/>
        </a:p>
      </dsp:txBody>
      <dsp:txXfrm>
        <a:off x="991347" y="1447026"/>
        <a:ext cx="5792083" cy="2808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2A20-225B-4864-A6E1-F1BB4ECC1861}">
      <dsp:nvSpPr>
        <dsp:cNvPr id="0" name=""/>
        <dsp:cNvSpPr/>
      </dsp:nvSpPr>
      <dsp:spPr>
        <a:xfrm rot="10800000">
          <a:off x="0" y="0"/>
          <a:ext cx="8229600"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Evangelization</a:t>
          </a:r>
          <a:endParaRPr lang="en-US" sz="3300" kern="1200"/>
        </a:p>
      </dsp:txBody>
      <dsp:txXfrm rot="-10800000">
        <a:off x="1440179" y="0"/>
        <a:ext cx="5349240" cy="905192"/>
      </dsp:txXfrm>
    </dsp:sp>
    <dsp:sp modelId="{CF9C54A3-7D96-47E9-ABD4-0737B6839555}">
      <dsp:nvSpPr>
        <dsp:cNvPr id="0" name=""/>
        <dsp:cNvSpPr/>
      </dsp:nvSpPr>
      <dsp:spPr>
        <a:xfrm rot="10800000">
          <a:off x="822960" y="905192"/>
          <a:ext cx="6583680"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Community</a:t>
          </a:r>
          <a:endParaRPr lang="en-US" sz="3300" kern="1200"/>
        </a:p>
      </dsp:txBody>
      <dsp:txXfrm rot="-10800000">
        <a:off x="1975103" y="905192"/>
        <a:ext cx="4279392" cy="905192"/>
      </dsp:txXfrm>
    </dsp:sp>
    <dsp:sp modelId="{D94B5032-A96D-4F46-91F5-0F1F87E5D597}">
      <dsp:nvSpPr>
        <dsp:cNvPr id="0" name=""/>
        <dsp:cNvSpPr/>
      </dsp:nvSpPr>
      <dsp:spPr>
        <a:xfrm rot="10800000">
          <a:off x="1645920" y="1810385"/>
          <a:ext cx="4937759"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dirty="0" smtClean="0"/>
            <a:t>Catechesis</a:t>
          </a:r>
          <a:endParaRPr lang="en-US" sz="3300" kern="1200" dirty="0"/>
        </a:p>
      </dsp:txBody>
      <dsp:txXfrm rot="-10800000">
        <a:off x="2510028" y="1810385"/>
        <a:ext cx="3209544" cy="905192"/>
      </dsp:txXfrm>
    </dsp:sp>
    <dsp:sp modelId="{620C0344-568C-48A3-A9DF-42CF1BECAFC1}">
      <dsp:nvSpPr>
        <dsp:cNvPr id="0" name=""/>
        <dsp:cNvSpPr/>
      </dsp:nvSpPr>
      <dsp:spPr>
        <a:xfrm rot="10800000">
          <a:off x="2468880" y="2715577"/>
          <a:ext cx="3291840"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Liturgy</a:t>
          </a:r>
          <a:endParaRPr lang="en-US" sz="3300" kern="1200"/>
        </a:p>
      </dsp:txBody>
      <dsp:txXfrm rot="-10800000">
        <a:off x="3044951" y="2715577"/>
        <a:ext cx="2139696" cy="905192"/>
      </dsp:txXfrm>
    </dsp:sp>
    <dsp:sp modelId="{B5D7B5BD-8666-4F18-B8E2-2B8B31549CE3}">
      <dsp:nvSpPr>
        <dsp:cNvPr id="0" name=""/>
        <dsp:cNvSpPr/>
      </dsp:nvSpPr>
      <dsp:spPr>
        <a:xfrm rot="10800000">
          <a:off x="3291840" y="3620770"/>
          <a:ext cx="1645920"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dirty="0" smtClean="0"/>
            <a:t>Theology</a:t>
          </a:r>
          <a:endParaRPr lang="en-US" sz="3300" kern="1200" dirty="0"/>
        </a:p>
      </dsp:txBody>
      <dsp:txXfrm rot="-10800000">
        <a:off x="3291840" y="3620770"/>
        <a:ext cx="1645920"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39E05-8BD5-4870-8254-29E777C768E6}"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C06CF-693D-4792-8352-0951F11AB3CA}" type="slidenum">
              <a:rPr lang="en-US" smtClean="0"/>
              <a:t>‹#›</a:t>
            </a:fld>
            <a:endParaRPr lang="en-US"/>
          </a:p>
        </p:txBody>
      </p:sp>
    </p:spTree>
    <p:extLst>
      <p:ext uri="{BB962C8B-B14F-4D97-AF65-F5344CB8AC3E}">
        <p14:creationId xmlns:p14="http://schemas.microsoft.com/office/powerpoint/2010/main" val="148263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C06CF-693D-4792-8352-0951F11AB3CA}" type="slidenum">
              <a:rPr lang="en-US" smtClean="0"/>
              <a:t>24</a:t>
            </a:fld>
            <a:endParaRPr lang="en-US"/>
          </a:p>
        </p:txBody>
      </p:sp>
    </p:spTree>
    <p:extLst>
      <p:ext uri="{BB962C8B-B14F-4D97-AF65-F5344CB8AC3E}">
        <p14:creationId xmlns:p14="http://schemas.microsoft.com/office/powerpoint/2010/main" val="337842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230B3-5D1F-4370-9282-674B47AF81AF}"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316600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230B3-5D1F-4370-9282-674B47AF81AF}"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70357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230B3-5D1F-4370-9282-674B47AF81AF}"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242788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230B3-5D1F-4370-9282-674B47AF81AF}"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10950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230B3-5D1F-4370-9282-674B47AF81AF}"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238612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230B3-5D1F-4370-9282-674B47AF81AF}"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294432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5230B3-5D1F-4370-9282-674B47AF81AF}"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316876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5230B3-5D1F-4370-9282-674B47AF81AF}"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393917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230B3-5D1F-4370-9282-674B47AF81AF}"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187530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230B3-5D1F-4370-9282-674B47AF81AF}"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390427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230B3-5D1F-4370-9282-674B47AF81AF}"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DEBB0-3F16-4888-A9ED-F08EBD9B392A}" type="slidenum">
              <a:rPr lang="en-US" smtClean="0"/>
              <a:t>‹#›</a:t>
            </a:fld>
            <a:endParaRPr lang="en-US"/>
          </a:p>
        </p:txBody>
      </p:sp>
    </p:spTree>
    <p:extLst>
      <p:ext uri="{BB962C8B-B14F-4D97-AF65-F5344CB8AC3E}">
        <p14:creationId xmlns:p14="http://schemas.microsoft.com/office/powerpoint/2010/main" val="34070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230B3-5D1F-4370-9282-674B47AF81AF}" type="datetimeFigureOut">
              <a:rPr lang="en-US" smtClean="0"/>
              <a:t>4/9/2013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DEBB0-3F16-4888-A9ED-F08EBD9B392A}" type="slidenum">
              <a:rPr lang="en-US" smtClean="0"/>
              <a:t>‹#›</a:t>
            </a:fld>
            <a:endParaRPr lang="en-US"/>
          </a:p>
        </p:txBody>
      </p:sp>
    </p:spTree>
    <p:extLst>
      <p:ext uri="{BB962C8B-B14F-4D97-AF65-F5344CB8AC3E}">
        <p14:creationId xmlns:p14="http://schemas.microsoft.com/office/powerpoint/2010/main" val="366973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blegateway.com/passage/?search=1+John+3:17&amp;version=ESV" TargetMode="External"/><Relationship Id="rId7" Type="http://schemas.openxmlformats.org/officeDocument/2006/relationships/hyperlink" Target="http://www.biblegateway.com/passage/?search=John+15:12&amp;version=ESV" TargetMode="External"/><Relationship Id="rId2" Type="http://schemas.openxmlformats.org/officeDocument/2006/relationships/hyperlink" Target="http://www.biblegateway.com/passage/?search=Luke+6:38&amp;version=ESV" TargetMode="External"/><Relationship Id="rId1" Type="http://schemas.openxmlformats.org/officeDocument/2006/relationships/slideLayout" Target="../slideLayouts/slideLayout2.xml"/><Relationship Id="rId6" Type="http://schemas.openxmlformats.org/officeDocument/2006/relationships/hyperlink" Target="http://www.biblegateway.com/passage/?search=Galatians+6:2&amp;version=ESV" TargetMode="External"/><Relationship Id="rId5" Type="http://schemas.openxmlformats.org/officeDocument/2006/relationships/hyperlink" Target="http://www.biblegateway.com/passage/?search=James+2:14-17&amp;version=ESV" TargetMode="External"/><Relationship Id="rId4" Type="http://schemas.openxmlformats.org/officeDocument/2006/relationships/hyperlink" Target="http://www.biblegateway.com/passage/?search=Matthew+25:35-40&amp;version=ES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1"/>
            <a:ext cx="7772400" cy="1543050"/>
          </a:xfrm>
        </p:spPr>
        <p:txBody>
          <a:bodyPr>
            <a:normAutofit fontScale="90000"/>
          </a:bodyPr>
          <a:lstStyle/>
          <a:p>
            <a:r>
              <a:rPr lang="en-US" dirty="0" smtClean="0"/>
              <a:t>Intro to the Theory, Spirituality, and Best Practices of Adult Faith Formation</a:t>
            </a:r>
            <a:endParaRPr lang="en-US" dirty="0"/>
          </a:p>
        </p:txBody>
      </p:sp>
      <p:sp>
        <p:nvSpPr>
          <p:cNvPr id="3" name="Subtitle 2"/>
          <p:cNvSpPr>
            <a:spLocks noGrp="1"/>
          </p:cNvSpPr>
          <p:nvPr>
            <p:ph type="subTitle" idx="1"/>
          </p:nvPr>
        </p:nvSpPr>
        <p:spPr/>
        <p:txBody>
          <a:bodyPr/>
          <a:lstStyle/>
          <a:p>
            <a:r>
              <a:rPr lang="en-US" dirty="0" smtClean="0"/>
              <a:t>Good Evening!</a:t>
            </a:r>
          </a:p>
          <a:p>
            <a:endParaRPr lang="en-US" dirty="0"/>
          </a:p>
        </p:txBody>
      </p:sp>
    </p:spTree>
    <p:extLst>
      <p:ext uri="{BB962C8B-B14F-4D97-AF65-F5344CB8AC3E}">
        <p14:creationId xmlns:p14="http://schemas.microsoft.com/office/powerpoint/2010/main" val="226973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sp>
        <p:nvSpPr>
          <p:cNvPr id="3" name="Content Placeholder 2"/>
          <p:cNvSpPr>
            <a:spLocks noGrp="1"/>
          </p:cNvSpPr>
          <p:nvPr>
            <p:ph idx="1"/>
          </p:nvPr>
        </p:nvSpPr>
        <p:spPr/>
        <p:txBody>
          <a:bodyPr/>
          <a:lstStyle/>
          <a:p>
            <a:r>
              <a:rPr lang="en-US" b="1" dirty="0" smtClean="0"/>
              <a:t>The Tasks of Evangelization </a:t>
            </a:r>
            <a:r>
              <a:rPr lang="en-US" dirty="0" smtClean="0"/>
              <a:t>(GDC no. 48):</a:t>
            </a:r>
          </a:p>
          <a:p>
            <a:r>
              <a:rPr lang="en-US" dirty="0"/>
              <a:t>T</a:t>
            </a:r>
            <a:r>
              <a:rPr lang="en-US" dirty="0" smtClean="0"/>
              <a:t>ransforming  and renewing cultures</a:t>
            </a:r>
          </a:p>
          <a:p>
            <a:r>
              <a:rPr lang="en-US" dirty="0"/>
              <a:t>B</a:t>
            </a:r>
            <a:r>
              <a:rPr lang="en-US" dirty="0" smtClean="0"/>
              <a:t>ear witness to authentic human living and being</a:t>
            </a:r>
          </a:p>
          <a:p>
            <a:r>
              <a:rPr lang="en-US" dirty="0" smtClean="0"/>
              <a:t>Initiate others into the faith and life of the Church</a:t>
            </a:r>
          </a:p>
          <a:p>
            <a:r>
              <a:rPr lang="en-US" dirty="0" smtClean="0"/>
              <a:t>Nourish and support communion</a:t>
            </a:r>
          </a:p>
          <a:p>
            <a:r>
              <a:rPr lang="en-US" dirty="0" smtClean="0"/>
              <a:t>Arouse mission-mindedness </a:t>
            </a:r>
            <a:endParaRPr lang="en-US" dirty="0"/>
          </a:p>
        </p:txBody>
      </p:sp>
    </p:spTree>
    <p:extLst>
      <p:ext uri="{BB962C8B-B14F-4D97-AF65-F5344CB8AC3E}">
        <p14:creationId xmlns:p14="http://schemas.microsoft.com/office/powerpoint/2010/main" val="3515072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sp>
        <p:nvSpPr>
          <p:cNvPr id="3" name="Content Placeholder 2"/>
          <p:cNvSpPr>
            <a:spLocks noGrp="1"/>
          </p:cNvSpPr>
          <p:nvPr>
            <p:ph idx="1"/>
          </p:nvPr>
        </p:nvSpPr>
        <p:spPr/>
        <p:txBody>
          <a:bodyPr>
            <a:normAutofit lnSpcReduction="10000"/>
          </a:bodyPr>
          <a:lstStyle/>
          <a:p>
            <a:r>
              <a:rPr lang="en-US" dirty="0" smtClean="0"/>
              <a:t>Look at the </a:t>
            </a:r>
            <a:r>
              <a:rPr lang="en-US" b="1" dirty="0" smtClean="0"/>
              <a:t>Tasks for Catechesis </a:t>
            </a:r>
            <a:r>
              <a:rPr lang="en-US" dirty="0" smtClean="0"/>
              <a:t>(GDC, no. 85):</a:t>
            </a:r>
          </a:p>
          <a:p>
            <a:r>
              <a:rPr lang="en-US" dirty="0" smtClean="0"/>
              <a:t>Promote knowledge of the </a:t>
            </a:r>
            <a:r>
              <a:rPr lang="en-US" i="1" dirty="0" smtClean="0"/>
              <a:t>faith</a:t>
            </a:r>
            <a:r>
              <a:rPr lang="en-US" dirty="0" smtClean="0"/>
              <a:t> (both </a:t>
            </a:r>
            <a:r>
              <a:rPr lang="en-US" i="1" dirty="0" smtClean="0"/>
              <a:t>faith as a content </a:t>
            </a:r>
            <a:r>
              <a:rPr lang="en-US" dirty="0" smtClean="0"/>
              <a:t>and </a:t>
            </a:r>
            <a:r>
              <a:rPr lang="en-US" i="1" dirty="0" smtClean="0"/>
              <a:t>faith as a response</a:t>
            </a:r>
            <a:r>
              <a:rPr lang="en-US" dirty="0" smtClean="0"/>
              <a:t>)</a:t>
            </a:r>
          </a:p>
          <a:p>
            <a:r>
              <a:rPr lang="en-US" dirty="0" smtClean="0"/>
              <a:t>Promote liturgical education</a:t>
            </a:r>
          </a:p>
          <a:p>
            <a:r>
              <a:rPr lang="en-US" dirty="0" smtClean="0"/>
              <a:t>Promote moral formation</a:t>
            </a:r>
          </a:p>
          <a:p>
            <a:r>
              <a:rPr lang="en-US" dirty="0" smtClean="0"/>
              <a:t>Promote the call to prayer</a:t>
            </a:r>
          </a:p>
          <a:p>
            <a:r>
              <a:rPr lang="en-US" dirty="0" smtClean="0"/>
              <a:t>Promote community life</a:t>
            </a:r>
          </a:p>
          <a:p>
            <a:r>
              <a:rPr lang="en-US" dirty="0" smtClean="0"/>
              <a:t>Promote mission-mindedness</a:t>
            </a:r>
            <a:endParaRPr lang="en-US" dirty="0"/>
          </a:p>
        </p:txBody>
      </p:sp>
    </p:spTree>
    <p:extLst>
      <p:ext uri="{BB962C8B-B14F-4D97-AF65-F5344CB8AC3E}">
        <p14:creationId xmlns:p14="http://schemas.microsoft.com/office/powerpoint/2010/main" val="3287991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AFF</a:t>
            </a:r>
            <a:endParaRPr lang="en-US" dirty="0"/>
          </a:p>
        </p:txBody>
      </p:sp>
      <p:sp>
        <p:nvSpPr>
          <p:cNvPr id="5" name="Content Placeholder 4"/>
          <p:cNvSpPr>
            <a:spLocks noGrp="1"/>
          </p:cNvSpPr>
          <p:nvPr>
            <p:ph sz="half" idx="1"/>
          </p:nvPr>
        </p:nvSpPr>
        <p:spPr/>
        <p:txBody>
          <a:bodyPr>
            <a:normAutofit fontScale="92500" lnSpcReduction="20000"/>
          </a:bodyPr>
          <a:lstStyle/>
          <a:p>
            <a:pPr marL="0" indent="0">
              <a:buNone/>
            </a:pPr>
            <a:r>
              <a:rPr lang="en-US" b="1" dirty="0" smtClean="0"/>
              <a:t>The Tasks of Evangelization </a:t>
            </a:r>
            <a:endParaRPr lang="en-US" dirty="0" smtClean="0"/>
          </a:p>
          <a:p>
            <a:r>
              <a:rPr lang="en-US" dirty="0" smtClean="0"/>
              <a:t>Transforming  and renewing cultures</a:t>
            </a:r>
          </a:p>
          <a:p>
            <a:r>
              <a:rPr lang="en-US" dirty="0" smtClean="0"/>
              <a:t>Bear witness to authentic human living and being</a:t>
            </a:r>
          </a:p>
          <a:p>
            <a:r>
              <a:rPr lang="en-US" dirty="0" smtClean="0"/>
              <a:t>Initiate others into the faith and life of the Church</a:t>
            </a:r>
          </a:p>
          <a:p>
            <a:r>
              <a:rPr lang="en-US" dirty="0" smtClean="0"/>
              <a:t>Nourish and support communion</a:t>
            </a:r>
          </a:p>
          <a:p>
            <a:r>
              <a:rPr lang="en-US" dirty="0" smtClean="0"/>
              <a:t>Arouse mission-mindedness </a:t>
            </a:r>
          </a:p>
          <a:p>
            <a:endParaRPr lang="en-US" dirty="0"/>
          </a:p>
        </p:txBody>
      </p:sp>
      <p:sp>
        <p:nvSpPr>
          <p:cNvPr id="6" name="Content Placeholder 5"/>
          <p:cNvSpPr>
            <a:spLocks noGrp="1"/>
          </p:cNvSpPr>
          <p:nvPr>
            <p:ph sz="half" idx="2"/>
          </p:nvPr>
        </p:nvSpPr>
        <p:spPr/>
        <p:txBody>
          <a:bodyPr>
            <a:normAutofit fontScale="92500" lnSpcReduction="20000"/>
          </a:bodyPr>
          <a:lstStyle/>
          <a:p>
            <a:pPr marL="0" indent="0">
              <a:buNone/>
            </a:pPr>
            <a:r>
              <a:rPr lang="en-US" b="1" dirty="0" smtClean="0"/>
              <a:t>Tasks for Catechesis </a:t>
            </a:r>
          </a:p>
          <a:p>
            <a:r>
              <a:rPr lang="en-US" dirty="0" smtClean="0"/>
              <a:t>Promote knowledge and experience of </a:t>
            </a:r>
            <a:r>
              <a:rPr lang="en-US" i="1" dirty="0" smtClean="0"/>
              <a:t>faith</a:t>
            </a:r>
            <a:r>
              <a:rPr lang="en-US" dirty="0" smtClean="0"/>
              <a:t> </a:t>
            </a:r>
          </a:p>
          <a:p>
            <a:r>
              <a:rPr lang="en-US" dirty="0" smtClean="0"/>
              <a:t>Promote liturgical education</a:t>
            </a:r>
          </a:p>
          <a:p>
            <a:r>
              <a:rPr lang="en-US" dirty="0" smtClean="0"/>
              <a:t>Promote moral formation</a:t>
            </a:r>
          </a:p>
          <a:p>
            <a:r>
              <a:rPr lang="en-US" dirty="0" smtClean="0"/>
              <a:t>Promote the call to prayer</a:t>
            </a:r>
          </a:p>
          <a:p>
            <a:r>
              <a:rPr lang="en-US" dirty="0" smtClean="0"/>
              <a:t>Promote community life</a:t>
            </a:r>
          </a:p>
          <a:p>
            <a:r>
              <a:rPr lang="en-US" dirty="0" smtClean="0"/>
              <a:t>Promote mission-mindedness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1828800" cy="13723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465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sp>
        <p:nvSpPr>
          <p:cNvPr id="3" name="Content Placeholder 2"/>
          <p:cNvSpPr>
            <a:spLocks noGrp="1"/>
          </p:cNvSpPr>
          <p:nvPr>
            <p:ph idx="1"/>
          </p:nvPr>
        </p:nvSpPr>
        <p:spPr/>
        <p:txBody>
          <a:bodyPr>
            <a:normAutofit lnSpcReduction="10000"/>
          </a:bodyPr>
          <a:lstStyle/>
          <a:p>
            <a:r>
              <a:rPr lang="en-US" dirty="0" smtClean="0"/>
              <a:t>USCCB states that </a:t>
            </a:r>
            <a:r>
              <a:rPr lang="en-US" i="1" dirty="0" smtClean="0"/>
              <a:t>three major goals </a:t>
            </a:r>
            <a:r>
              <a:rPr lang="en-US" dirty="0" smtClean="0"/>
              <a:t>direct AFF:</a:t>
            </a:r>
          </a:p>
          <a:p>
            <a:r>
              <a:rPr lang="en-US" dirty="0" smtClean="0"/>
              <a:t>Ongoing conversion to holiness of life</a:t>
            </a:r>
          </a:p>
          <a:p>
            <a:r>
              <a:rPr lang="en-US" dirty="0" smtClean="0"/>
              <a:t>Promote and support Christian community</a:t>
            </a:r>
          </a:p>
          <a:p>
            <a:r>
              <a:rPr lang="en-US" dirty="0" smtClean="0"/>
              <a:t>Prepare adults to be evangelizers and catechists . . . prepare them to be disciples, </a:t>
            </a:r>
            <a:r>
              <a:rPr lang="en-US" i="1" dirty="0" smtClean="0"/>
              <a:t>people who live and share their faith</a:t>
            </a:r>
          </a:p>
          <a:p>
            <a:r>
              <a:rPr lang="en-US" b="1" i="1" u="sng" dirty="0" smtClean="0"/>
              <a:t>These goals are comprised in the tasks of evangelization and catechesis.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0"/>
            <a:ext cx="1438275" cy="15720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065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Spirituality of AFF</a:t>
            </a:r>
            <a:endParaRPr lang="en-US" dirty="0"/>
          </a:p>
        </p:txBody>
      </p:sp>
      <p:sp>
        <p:nvSpPr>
          <p:cNvPr id="3" name="Content Placeholder 2"/>
          <p:cNvSpPr>
            <a:spLocks noGrp="1"/>
          </p:cNvSpPr>
          <p:nvPr>
            <p:ph idx="1"/>
          </p:nvPr>
        </p:nvSpPr>
        <p:spPr/>
        <p:txBody>
          <a:bodyPr>
            <a:normAutofit fontScale="92500"/>
          </a:bodyPr>
          <a:lstStyle/>
          <a:p>
            <a:r>
              <a:rPr lang="en-US" dirty="0" smtClean="0"/>
              <a:t>Through grace and our attempts to live our faith, we are being formed more and more into Christ’s image and likeness.</a:t>
            </a:r>
          </a:p>
          <a:p>
            <a:r>
              <a:rPr lang="en-US" dirty="0" smtClean="0"/>
              <a:t>As such, we are </a:t>
            </a:r>
            <a:r>
              <a:rPr lang="en-US" i="1" dirty="0" smtClean="0"/>
              <a:t>reflections of God in the world. </a:t>
            </a:r>
            <a:r>
              <a:rPr lang="en-US" dirty="0" smtClean="0"/>
              <a:t>We reflect God’s presence to others.</a:t>
            </a:r>
          </a:p>
          <a:p>
            <a:r>
              <a:rPr lang="en-US" dirty="0" smtClean="0"/>
              <a:t>Some of us reflect God more clearly than others.</a:t>
            </a:r>
          </a:p>
          <a:p>
            <a:r>
              <a:rPr lang="en-US" dirty="0" smtClean="0"/>
              <a:t>“He made them into his image and likeness, male and female He created them . . . .” (Gen 1:26ff)</a:t>
            </a:r>
          </a:p>
          <a:p>
            <a:endParaRPr lang="en-US" dirty="0" smtClean="0"/>
          </a:p>
          <a:p>
            <a:endParaRPr lang="en-US" dirty="0" smtClean="0"/>
          </a:p>
          <a:p>
            <a:endParaRPr lang="en-US" dirty="0" smtClean="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27"/>
            <a:ext cx="2413503"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754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Spirituality of AFF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Because we reflect God, the only difference between the life and ministry of Christ and the life and ministry of his disciples is that we are not Christ.</a:t>
            </a:r>
          </a:p>
          <a:p>
            <a:r>
              <a:rPr lang="en-US" dirty="0" smtClean="0"/>
              <a:t>But Christ lives in us and, so, works through us by the power of the Spirit (</a:t>
            </a:r>
            <a:r>
              <a:rPr lang="en-US" dirty="0" err="1" smtClean="0"/>
              <a:t>Jn</a:t>
            </a:r>
            <a:r>
              <a:rPr lang="en-US" dirty="0" smtClean="0"/>
              <a:t> 15:1-17)</a:t>
            </a:r>
          </a:p>
          <a:p>
            <a:r>
              <a:rPr lang="en-US" dirty="0" smtClean="0"/>
              <a:t>In a sense, then, we can be called </a:t>
            </a:r>
            <a:r>
              <a:rPr lang="en-US" i="1" dirty="0" smtClean="0"/>
              <a:t>sacraments </a:t>
            </a:r>
            <a:r>
              <a:rPr lang="en-US" dirty="0" smtClean="0"/>
              <a:t>of Christ, as the Church, the People of God, is a sacrament of Christ </a:t>
            </a:r>
          </a:p>
          <a:p>
            <a:pPr marL="0" indent="0">
              <a:buNone/>
            </a:pPr>
            <a:r>
              <a:rPr lang="en-US" dirty="0" smtClean="0"/>
              <a:t>    (LG, no. 9)</a:t>
            </a:r>
          </a:p>
          <a:p>
            <a:pPr marL="0" indent="0">
              <a:buNone/>
            </a:pPr>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105400"/>
            <a:ext cx="2466975" cy="161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817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Spirituality of AFF</a:t>
            </a:r>
            <a:endParaRPr lang="en-US" dirty="0"/>
          </a:p>
        </p:txBody>
      </p:sp>
      <p:sp>
        <p:nvSpPr>
          <p:cNvPr id="3" name="Content Placeholder 2"/>
          <p:cNvSpPr>
            <a:spLocks noGrp="1"/>
          </p:cNvSpPr>
          <p:nvPr>
            <p:ph idx="1"/>
          </p:nvPr>
        </p:nvSpPr>
        <p:spPr/>
        <p:txBody>
          <a:bodyPr/>
          <a:lstStyle/>
          <a:p>
            <a:r>
              <a:rPr lang="en-US" dirty="0" smtClean="0"/>
              <a:t>Both Christ and his disciples: </a:t>
            </a:r>
          </a:p>
          <a:p>
            <a:pPr marL="0" indent="0">
              <a:buNone/>
            </a:pPr>
            <a:endParaRPr lang="en-US" dirty="0" smtClean="0"/>
          </a:p>
          <a:p>
            <a:r>
              <a:rPr lang="en-US" dirty="0" smtClean="0"/>
              <a:t>Strive to meet the physical needs of others</a:t>
            </a:r>
          </a:p>
          <a:p>
            <a:r>
              <a:rPr lang="en-US" dirty="0" smtClean="0"/>
              <a:t>Strive to meet the spiritual needs of others</a:t>
            </a:r>
          </a:p>
          <a:p>
            <a:endParaRPr lang="en-US" dirty="0"/>
          </a:p>
        </p:txBody>
      </p:sp>
    </p:spTree>
    <p:extLst>
      <p:ext uri="{BB962C8B-B14F-4D97-AF65-F5344CB8AC3E}">
        <p14:creationId xmlns:p14="http://schemas.microsoft.com/office/powerpoint/2010/main" val="2754681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t>Meeting the Physical Needs of Others (i.e., corporal works of mercy)</a:t>
            </a:r>
            <a:endParaRPr lang="en-US" dirty="0"/>
          </a:p>
        </p:txBody>
      </p:sp>
      <p:sp>
        <p:nvSpPr>
          <p:cNvPr id="3" name="Content Placeholder 2"/>
          <p:cNvSpPr>
            <a:spLocks noGrp="1"/>
          </p:cNvSpPr>
          <p:nvPr>
            <p:ph idx="1"/>
          </p:nvPr>
        </p:nvSpPr>
        <p:spPr/>
        <p:txBody>
          <a:bodyPr>
            <a:normAutofit fontScale="32500" lnSpcReduction="20000"/>
          </a:bodyPr>
          <a:lstStyle/>
          <a:p>
            <a:endParaRPr lang="en-US" sz="4300" dirty="0" smtClean="0"/>
          </a:p>
          <a:p>
            <a:r>
              <a:rPr lang="en-US" sz="4300" b="1" dirty="0" smtClean="0">
                <a:hlinkClick r:id="rId2"/>
              </a:rPr>
              <a:t>Luke 6:38</a:t>
            </a:r>
            <a:r>
              <a:rPr lang="en-US" sz="4300" b="1" dirty="0" smtClean="0"/>
              <a:t> </a:t>
            </a:r>
            <a:r>
              <a:rPr lang="en-US" sz="4300" dirty="0" smtClean="0"/>
              <a:t>Give, and it will be given to you. Good measure, pressed down, shaken together, running over, will be put into your lap. For with the measure you use it will be measured back to you.” </a:t>
            </a:r>
          </a:p>
          <a:p>
            <a:endParaRPr lang="en-US" sz="4300" dirty="0" smtClean="0"/>
          </a:p>
          <a:p>
            <a:r>
              <a:rPr lang="en-US" sz="4300" b="1" dirty="0" smtClean="0">
                <a:hlinkClick r:id="rId3"/>
              </a:rPr>
              <a:t>1 John 3:17</a:t>
            </a:r>
            <a:r>
              <a:rPr lang="en-US" sz="4300" b="1" dirty="0" smtClean="0"/>
              <a:t> </a:t>
            </a:r>
            <a:r>
              <a:rPr lang="en-US" sz="4300" dirty="0" smtClean="0"/>
              <a:t>But if anyone has the world's goods and sees his brother in need, yet closes his heart against him, how does God's love abide in him? </a:t>
            </a:r>
          </a:p>
          <a:p>
            <a:endParaRPr lang="en-US" sz="4300" dirty="0" smtClean="0"/>
          </a:p>
          <a:p>
            <a:r>
              <a:rPr lang="en-US" sz="4300" b="1" dirty="0" smtClean="0">
                <a:hlinkClick r:id="rId4"/>
              </a:rPr>
              <a:t>Matthew 25:35-40</a:t>
            </a:r>
            <a:r>
              <a:rPr lang="en-US" sz="4300" b="1" dirty="0" smtClean="0"/>
              <a:t> </a:t>
            </a:r>
            <a:r>
              <a:rPr lang="en-US" sz="4300" dirty="0" smtClean="0"/>
              <a:t>For I was hungry and you gave me food, I was thirsty and you gave me drink, I was a stranger and you welcomed me, I was naked and you clothed me, I was sick and you visited me, I was in prison and you came to me.’ Then the righteous will answer him, saying, ‘Lord, when did we see you hungry and feed you, or thirsty and give you drink? And when did we see you a stranger and welcome you, or naked and clothe you? And when did we see you sick or in prison and visit you?’ ... </a:t>
            </a:r>
          </a:p>
          <a:p>
            <a:endParaRPr lang="en-US" sz="4300" dirty="0" smtClean="0"/>
          </a:p>
          <a:p>
            <a:r>
              <a:rPr lang="en-US" sz="4300" b="1" dirty="0" smtClean="0">
                <a:hlinkClick r:id="rId5"/>
              </a:rPr>
              <a:t>James 2:14-17</a:t>
            </a:r>
            <a:endParaRPr lang="en-US" sz="4300" b="1" dirty="0" smtClean="0"/>
          </a:p>
          <a:p>
            <a:r>
              <a:rPr lang="en-US" sz="4300" dirty="0" smtClean="0"/>
              <a:t>What good is it, my brothers, if someone says he has faith but does not have works? Can that faith save him? If a brother or sister is poorly clothed and lacking in daily food, and one of you says to them, “Go in peace, be warmed and filled,” without giving them the things needed for the body, what good is that? So also faith by itself, if it does not have works, is dead. </a:t>
            </a:r>
          </a:p>
          <a:p>
            <a:endParaRPr lang="en-US" sz="4300" dirty="0" smtClean="0"/>
          </a:p>
          <a:p>
            <a:r>
              <a:rPr lang="en-US" sz="4300" b="1" dirty="0" smtClean="0">
                <a:hlinkClick r:id="rId6"/>
              </a:rPr>
              <a:t>Galatians 6:2</a:t>
            </a:r>
            <a:r>
              <a:rPr lang="en-US" sz="4300" b="1" dirty="0" smtClean="0"/>
              <a:t> </a:t>
            </a:r>
            <a:r>
              <a:rPr lang="en-US" sz="4300" dirty="0" smtClean="0"/>
              <a:t>Bear one another's burdens, and so fulfill the law of Christ. </a:t>
            </a:r>
          </a:p>
          <a:p>
            <a:endParaRPr lang="en-US" sz="4300" dirty="0" smtClean="0"/>
          </a:p>
          <a:p>
            <a:r>
              <a:rPr lang="en-US" sz="4300" b="1" dirty="0" smtClean="0">
                <a:hlinkClick r:id="rId7"/>
              </a:rPr>
              <a:t>John 15:12</a:t>
            </a:r>
            <a:r>
              <a:rPr lang="en-US" sz="4300" b="1" dirty="0" smtClean="0"/>
              <a:t> </a:t>
            </a:r>
            <a:r>
              <a:rPr lang="en-US" sz="4300" dirty="0" smtClean="0"/>
              <a:t>“This is my commandment, that you love one another as I have loved you. </a:t>
            </a:r>
          </a:p>
          <a:p>
            <a:endParaRPr lang="en-US" dirty="0"/>
          </a:p>
        </p:txBody>
      </p:sp>
    </p:spTree>
    <p:extLst>
      <p:ext uri="{BB962C8B-B14F-4D97-AF65-F5344CB8AC3E}">
        <p14:creationId xmlns:p14="http://schemas.microsoft.com/office/powerpoint/2010/main" val="3945318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t>
            </a:r>
            <a:r>
              <a:rPr lang="en-US" dirty="0"/>
              <a:t>C</a:t>
            </a:r>
            <a:r>
              <a:rPr lang="en-US" dirty="0" smtClean="0"/>
              <a:t>orporal </a:t>
            </a:r>
            <a:r>
              <a:rPr lang="en-US" dirty="0"/>
              <a:t>W</a:t>
            </a:r>
            <a:r>
              <a:rPr lang="en-US" dirty="0" smtClean="0"/>
              <a:t>orks</a:t>
            </a:r>
            <a:endParaRPr lang="en-US" dirty="0"/>
          </a:p>
        </p:txBody>
      </p:sp>
      <p:sp>
        <p:nvSpPr>
          <p:cNvPr id="3" name="Content Placeholder 2"/>
          <p:cNvSpPr>
            <a:spLocks noGrp="1"/>
          </p:cNvSpPr>
          <p:nvPr>
            <p:ph idx="1"/>
          </p:nvPr>
        </p:nvSpPr>
        <p:spPr/>
        <p:txBody>
          <a:bodyPr/>
          <a:lstStyle/>
          <a:p>
            <a:r>
              <a:rPr lang="en-US" dirty="0"/>
              <a:t>To feed the </a:t>
            </a:r>
            <a:r>
              <a:rPr lang="en-US" dirty="0" smtClean="0"/>
              <a:t>hungry</a:t>
            </a:r>
          </a:p>
          <a:p>
            <a:r>
              <a:rPr lang="en-US" dirty="0" smtClean="0"/>
              <a:t>To </a:t>
            </a:r>
            <a:r>
              <a:rPr lang="en-US" dirty="0"/>
              <a:t>give drink to the thirsty </a:t>
            </a:r>
            <a:endParaRPr lang="en-US" dirty="0" smtClean="0"/>
          </a:p>
          <a:p>
            <a:r>
              <a:rPr lang="en-US" dirty="0" smtClean="0"/>
              <a:t>To </a:t>
            </a:r>
            <a:r>
              <a:rPr lang="en-US" dirty="0"/>
              <a:t>clothe the naked </a:t>
            </a:r>
            <a:endParaRPr lang="en-US" dirty="0" smtClean="0"/>
          </a:p>
          <a:p>
            <a:r>
              <a:rPr lang="en-US" dirty="0" smtClean="0"/>
              <a:t>To </a:t>
            </a:r>
            <a:r>
              <a:rPr lang="en-US" dirty="0"/>
              <a:t>shelter the homeless </a:t>
            </a:r>
            <a:br>
              <a:rPr lang="en-US" dirty="0"/>
            </a:br>
            <a:r>
              <a:rPr lang="en-US" dirty="0"/>
              <a:t>To visit the sick </a:t>
            </a:r>
            <a:endParaRPr lang="en-US" dirty="0" smtClean="0"/>
          </a:p>
          <a:p>
            <a:r>
              <a:rPr lang="en-US" dirty="0" smtClean="0"/>
              <a:t>To </a:t>
            </a:r>
            <a:r>
              <a:rPr lang="en-US" dirty="0"/>
              <a:t>visit the imprisoned </a:t>
            </a:r>
            <a:endParaRPr lang="en-US" dirty="0" smtClean="0"/>
          </a:p>
          <a:p>
            <a:r>
              <a:rPr lang="en-US" dirty="0" smtClean="0"/>
              <a:t>To </a:t>
            </a:r>
            <a:r>
              <a:rPr lang="en-US" dirty="0"/>
              <a:t>bury the dead </a:t>
            </a:r>
          </a:p>
        </p:txBody>
      </p:sp>
    </p:spTree>
    <p:extLst>
      <p:ext uri="{BB962C8B-B14F-4D97-AF65-F5344CB8AC3E}">
        <p14:creationId xmlns:p14="http://schemas.microsoft.com/office/powerpoint/2010/main" val="186905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the Spiritual Needs of Others</a:t>
            </a:r>
            <a:endParaRPr lang="en-US" dirty="0"/>
          </a:p>
        </p:txBody>
      </p:sp>
      <p:sp>
        <p:nvSpPr>
          <p:cNvPr id="3" name="Content Placeholder 2"/>
          <p:cNvSpPr>
            <a:spLocks noGrp="1"/>
          </p:cNvSpPr>
          <p:nvPr>
            <p:ph idx="1"/>
          </p:nvPr>
        </p:nvSpPr>
        <p:spPr/>
        <p:txBody>
          <a:bodyPr>
            <a:normAutofit lnSpcReduction="10000"/>
          </a:bodyPr>
          <a:lstStyle/>
          <a:p>
            <a:r>
              <a:rPr lang="en-US" sz="2000" b="1" u="sng" dirty="0" smtClean="0"/>
              <a:t>Matthew 5:4 </a:t>
            </a:r>
            <a:r>
              <a:rPr lang="en-US" sz="2000" dirty="0" smtClean="0"/>
              <a:t>Blessed are they who mourn,</a:t>
            </a:r>
            <a:r>
              <a:rPr lang="en-US" sz="2000" baseline="30000" dirty="0"/>
              <a:t> </a:t>
            </a:r>
            <a:r>
              <a:rPr lang="en-US" sz="2000" dirty="0" smtClean="0"/>
              <a:t>for they will be comforted.</a:t>
            </a:r>
          </a:p>
          <a:p>
            <a:endParaRPr lang="en-US" sz="2000" dirty="0" smtClean="0"/>
          </a:p>
          <a:p>
            <a:r>
              <a:rPr lang="en-US" sz="2000" b="1" u="sng" dirty="0" smtClean="0"/>
              <a:t>1 Timothy 2:1 </a:t>
            </a:r>
            <a:r>
              <a:rPr lang="en-US" sz="2000" dirty="0" smtClean="0"/>
              <a:t>First of all, then, I urge that supplications, prayers, intercessions, and thanksgivings be made for all people.</a:t>
            </a:r>
          </a:p>
          <a:p>
            <a:pPr marL="0" indent="0">
              <a:buNone/>
            </a:pPr>
            <a:endParaRPr lang="en-US" sz="2000" dirty="0" smtClean="0"/>
          </a:p>
          <a:p>
            <a:r>
              <a:rPr lang="en-US" sz="2000" b="1" u="sng" dirty="0" smtClean="0"/>
              <a:t>Ephesians 4:2 </a:t>
            </a:r>
            <a:r>
              <a:rPr lang="en-US" sz="2000" dirty="0" smtClean="0"/>
              <a:t>With all humility and gentleness, with patience, bearing with one another in love, </a:t>
            </a:r>
          </a:p>
          <a:p>
            <a:endParaRPr lang="en-US" sz="2000" dirty="0"/>
          </a:p>
          <a:p>
            <a:r>
              <a:rPr lang="en-US" sz="2000" b="1" u="sng" dirty="0" smtClean="0"/>
              <a:t>2 Timothy 1:7 </a:t>
            </a:r>
            <a:r>
              <a:rPr lang="en-US" sz="2000" dirty="0" smtClean="0"/>
              <a:t>For God gave us a spirit not of fear but of power and love and self-control. </a:t>
            </a:r>
          </a:p>
          <a:p>
            <a:endParaRPr lang="en-US" sz="2000" dirty="0"/>
          </a:p>
          <a:p>
            <a:r>
              <a:rPr lang="en-US" sz="2000" b="1" u="sng" dirty="0" smtClean="0"/>
              <a:t>James 3:18</a:t>
            </a:r>
            <a:r>
              <a:rPr lang="en-US" sz="2000" b="1" dirty="0"/>
              <a:t> </a:t>
            </a:r>
            <a:r>
              <a:rPr lang="en-US" sz="2000" dirty="0" smtClean="0"/>
              <a:t>And a harvest of righteousness is sown in peace by those who make peace. </a:t>
            </a:r>
          </a:p>
          <a:p>
            <a:pPr marL="0" indent="0">
              <a:buNone/>
            </a:pPr>
            <a:endParaRPr lang="en-US" sz="2000" dirty="0" smtClean="0"/>
          </a:p>
          <a:p>
            <a:endParaRPr lang="en-US" sz="2000" dirty="0" smtClean="0"/>
          </a:p>
          <a:p>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71558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sp>
        <p:nvSpPr>
          <p:cNvPr id="3" name="Content Placeholder 2"/>
          <p:cNvSpPr>
            <a:spLocks noGrp="1"/>
          </p:cNvSpPr>
          <p:nvPr>
            <p:ph idx="1"/>
          </p:nvPr>
        </p:nvSpPr>
        <p:spPr/>
        <p:txBody>
          <a:bodyPr/>
          <a:lstStyle/>
          <a:p>
            <a:r>
              <a:rPr lang="en-US" dirty="0" smtClean="0"/>
              <a:t>What is AFF? Your thoughts.</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43200"/>
            <a:ext cx="3228975" cy="339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257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Spiritual Works</a:t>
            </a:r>
            <a:endParaRPr lang="en-US" dirty="0"/>
          </a:p>
        </p:txBody>
      </p:sp>
      <p:sp>
        <p:nvSpPr>
          <p:cNvPr id="3" name="Content Placeholder 2"/>
          <p:cNvSpPr>
            <a:spLocks noGrp="1"/>
          </p:cNvSpPr>
          <p:nvPr>
            <p:ph idx="1"/>
          </p:nvPr>
        </p:nvSpPr>
        <p:spPr/>
        <p:txBody>
          <a:bodyPr>
            <a:normAutofit/>
          </a:bodyPr>
          <a:lstStyle/>
          <a:p>
            <a:r>
              <a:rPr lang="en-US" dirty="0"/>
              <a:t>To counsel the </a:t>
            </a:r>
            <a:r>
              <a:rPr lang="en-US" dirty="0" smtClean="0"/>
              <a:t>doubtful</a:t>
            </a:r>
          </a:p>
          <a:p>
            <a:r>
              <a:rPr lang="en-US" dirty="0" smtClean="0"/>
              <a:t>To </a:t>
            </a:r>
            <a:r>
              <a:rPr lang="en-US" dirty="0"/>
              <a:t>instruct the </a:t>
            </a:r>
            <a:r>
              <a:rPr lang="en-US" dirty="0" smtClean="0"/>
              <a:t>ignorant</a:t>
            </a:r>
          </a:p>
          <a:p>
            <a:r>
              <a:rPr lang="en-US" dirty="0" smtClean="0"/>
              <a:t>To </a:t>
            </a:r>
            <a:r>
              <a:rPr lang="en-US" dirty="0"/>
              <a:t>admonish the </a:t>
            </a:r>
            <a:r>
              <a:rPr lang="en-US" dirty="0" smtClean="0"/>
              <a:t>sinner</a:t>
            </a:r>
          </a:p>
          <a:p>
            <a:r>
              <a:rPr lang="en-US" dirty="0" smtClean="0"/>
              <a:t>To </a:t>
            </a:r>
            <a:r>
              <a:rPr lang="en-US" dirty="0"/>
              <a:t>comfort the </a:t>
            </a:r>
            <a:r>
              <a:rPr lang="en-US" dirty="0" smtClean="0"/>
              <a:t>sorrowful</a:t>
            </a:r>
          </a:p>
          <a:p>
            <a:r>
              <a:rPr lang="en-US" dirty="0" smtClean="0"/>
              <a:t>To </a:t>
            </a:r>
            <a:r>
              <a:rPr lang="en-US" dirty="0"/>
              <a:t>forgive all </a:t>
            </a:r>
            <a:r>
              <a:rPr lang="en-US" dirty="0" smtClean="0"/>
              <a:t>injuries</a:t>
            </a:r>
          </a:p>
          <a:p>
            <a:r>
              <a:rPr lang="en-US" dirty="0" smtClean="0"/>
              <a:t>To </a:t>
            </a:r>
            <a:r>
              <a:rPr lang="en-US" dirty="0"/>
              <a:t>bear wrongs </a:t>
            </a:r>
            <a:r>
              <a:rPr lang="en-US" dirty="0" smtClean="0"/>
              <a:t>patiently</a:t>
            </a:r>
          </a:p>
          <a:p>
            <a:r>
              <a:rPr lang="en-US" dirty="0" smtClean="0"/>
              <a:t>To </a:t>
            </a:r>
            <a:r>
              <a:rPr lang="en-US" dirty="0"/>
              <a:t>pray for the living and the dead </a:t>
            </a:r>
          </a:p>
        </p:txBody>
      </p:sp>
    </p:spTree>
    <p:extLst>
      <p:ext uri="{BB962C8B-B14F-4D97-AF65-F5344CB8AC3E}">
        <p14:creationId xmlns:p14="http://schemas.microsoft.com/office/powerpoint/2010/main" val="1923318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Spirituality of AFF</a:t>
            </a:r>
            <a:endParaRPr lang="en-US" dirty="0"/>
          </a:p>
        </p:txBody>
      </p:sp>
      <p:sp>
        <p:nvSpPr>
          <p:cNvPr id="3" name="Content Placeholder 2"/>
          <p:cNvSpPr>
            <a:spLocks noGrp="1"/>
          </p:cNvSpPr>
          <p:nvPr>
            <p:ph idx="1"/>
          </p:nvPr>
        </p:nvSpPr>
        <p:spPr/>
        <p:txBody>
          <a:bodyPr>
            <a:normAutofit/>
          </a:bodyPr>
          <a:lstStyle/>
          <a:p>
            <a:r>
              <a:rPr lang="en-US" dirty="0" smtClean="0"/>
              <a:t>But you cannot give what you do not have . . .</a:t>
            </a:r>
          </a:p>
          <a:p>
            <a:pPr marL="0" indent="0">
              <a:buNone/>
            </a:pPr>
            <a:endParaRPr lang="en-US" dirty="0" smtClean="0"/>
          </a:p>
          <a:p>
            <a:r>
              <a:rPr lang="en-US" dirty="0" smtClean="0"/>
              <a:t>“The </a:t>
            </a:r>
            <a:r>
              <a:rPr lang="en-US" i="1" dirty="0" err="1" smtClean="0"/>
              <a:t>christocentric</a:t>
            </a:r>
            <a:r>
              <a:rPr lang="en-US" dirty="0" smtClean="0"/>
              <a:t> purpose of catechesis, which emphasizes the communion of the convert with Jesus Christ, permeates all aspects of the formation of catechists” </a:t>
            </a:r>
          </a:p>
          <a:p>
            <a:pPr marL="0" indent="0">
              <a:buNone/>
            </a:pPr>
            <a:r>
              <a:rPr lang="en-US" dirty="0" smtClean="0"/>
              <a:t>    (GDC, no. 235)</a:t>
            </a:r>
          </a:p>
        </p:txBody>
      </p:sp>
    </p:spTree>
    <p:extLst>
      <p:ext uri="{BB962C8B-B14F-4D97-AF65-F5344CB8AC3E}">
        <p14:creationId xmlns:p14="http://schemas.microsoft.com/office/powerpoint/2010/main" val="4244593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Spirituality of AFF</a:t>
            </a:r>
            <a:endParaRPr lang="en-US" dirty="0"/>
          </a:p>
        </p:txBody>
      </p:sp>
      <p:sp>
        <p:nvSpPr>
          <p:cNvPr id="3" name="Content Placeholder 2"/>
          <p:cNvSpPr>
            <a:spLocks noGrp="1"/>
          </p:cNvSpPr>
          <p:nvPr>
            <p:ph idx="1"/>
          </p:nvPr>
        </p:nvSpPr>
        <p:spPr/>
        <p:txBody>
          <a:bodyPr/>
          <a:lstStyle/>
          <a:p>
            <a:r>
              <a:rPr lang="en-US" dirty="0" smtClean="0"/>
              <a:t>AFF minister formation consists in physical formation, spiritual formation, emotional formation and intellectual formation.</a:t>
            </a:r>
          </a:p>
          <a:p>
            <a:r>
              <a:rPr lang="en-US" dirty="0" smtClean="0"/>
              <a:t>How have you already done this?</a:t>
            </a:r>
          </a:p>
          <a:p>
            <a:r>
              <a:rPr lang="en-US" dirty="0" smtClean="0"/>
              <a:t>How could you do this in the future?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639728"/>
            <a:ext cx="1914525" cy="275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126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in AFF</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388" y="1616611"/>
            <a:ext cx="4877223" cy="449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971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Roberto and Cathy </a:t>
            </a:r>
            <a:r>
              <a:rPr lang="en-US" dirty="0" err="1" smtClean="0"/>
              <a:t>Minkiewicz</a:t>
            </a:r>
            <a:r>
              <a:rPr lang="en-US" dirty="0" smtClean="0"/>
              <a:t/>
            </a:r>
            <a:br>
              <a:rPr lang="en-US" dirty="0" smtClean="0"/>
            </a:br>
            <a:r>
              <a:rPr lang="en-US" dirty="0" smtClean="0"/>
              <a:t>“Best Practices” Article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Roberto and </a:t>
            </a:r>
            <a:r>
              <a:rPr lang="en-US" dirty="0" err="1" smtClean="0"/>
              <a:t>Minkiewicz’s</a:t>
            </a:r>
            <a:r>
              <a:rPr lang="en-US" dirty="0" smtClean="0"/>
              <a:t> article is based upon the research done by Peter Benson and Carolyn Elkin, </a:t>
            </a:r>
            <a:r>
              <a:rPr lang="en-US" i="1" dirty="0" smtClean="0"/>
              <a:t>Effective Christian Education: A Summary Report on Faith, Loyalty, and Congregational Life </a:t>
            </a:r>
            <a:r>
              <a:rPr lang="en-US" dirty="0" smtClean="0"/>
              <a:t>(1990)</a:t>
            </a:r>
          </a:p>
          <a:p>
            <a:endParaRPr lang="en-US" dirty="0"/>
          </a:p>
          <a:p>
            <a:r>
              <a:rPr lang="en-US" dirty="0" smtClean="0"/>
              <a:t>Elkin and Benson’s findings (in short): parishes that make ongoing education in faith a priority tend to experience stronger loyalty and community among their members</a:t>
            </a:r>
            <a:endParaRPr lang="en-US" dirty="0"/>
          </a:p>
        </p:txBody>
      </p:sp>
    </p:spTree>
    <p:extLst>
      <p:ext uri="{BB962C8B-B14F-4D97-AF65-F5344CB8AC3E}">
        <p14:creationId xmlns:p14="http://schemas.microsoft.com/office/powerpoint/2010/main" val="2065383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 1</a:t>
            </a:r>
            <a:endParaRPr lang="en-US" dirty="0"/>
          </a:p>
        </p:txBody>
      </p:sp>
      <p:sp>
        <p:nvSpPr>
          <p:cNvPr id="3" name="Content Placeholder 2"/>
          <p:cNvSpPr>
            <a:spLocks noGrp="1"/>
          </p:cNvSpPr>
          <p:nvPr>
            <p:ph idx="1"/>
          </p:nvPr>
        </p:nvSpPr>
        <p:spPr/>
        <p:txBody>
          <a:bodyPr/>
          <a:lstStyle/>
          <a:p>
            <a:r>
              <a:rPr lang="en-US" dirty="0" smtClean="0"/>
              <a:t>AFF pays attention to what is going on in the lives of adult parishioners.</a:t>
            </a:r>
          </a:p>
          <a:p>
            <a:endParaRPr lang="en-US" dirty="0"/>
          </a:p>
          <a:p>
            <a:r>
              <a:rPr lang="en-US" dirty="0" smtClean="0"/>
              <a:t>How have you done this already? </a:t>
            </a:r>
            <a:endParaRPr lang="en-US" dirty="0"/>
          </a:p>
          <a:p>
            <a:endParaRPr lang="en-US" dirty="0" smtClean="0"/>
          </a:p>
          <a:p>
            <a:r>
              <a:rPr lang="en-US" dirty="0" smtClean="0"/>
              <a:t>How could you do this in the future?</a:t>
            </a:r>
            <a:endParaRPr lang="en-US" dirty="0"/>
          </a:p>
        </p:txBody>
      </p:sp>
    </p:spTree>
    <p:extLst>
      <p:ext uri="{BB962C8B-B14F-4D97-AF65-F5344CB8AC3E}">
        <p14:creationId xmlns:p14="http://schemas.microsoft.com/office/powerpoint/2010/main" val="3480559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#2</a:t>
            </a:r>
            <a:endParaRPr lang="en-US" dirty="0"/>
          </a:p>
        </p:txBody>
      </p:sp>
      <p:sp>
        <p:nvSpPr>
          <p:cNvPr id="3" name="Content Placeholder 2"/>
          <p:cNvSpPr>
            <a:spLocks noGrp="1"/>
          </p:cNvSpPr>
          <p:nvPr>
            <p:ph idx="1"/>
          </p:nvPr>
        </p:nvSpPr>
        <p:spPr/>
        <p:txBody>
          <a:bodyPr/>
          <a:lstStyle/>
          <a:p>
            <a:r>
              <a:rPr lang="en-US" dirty="0" smtClean="0"/>
              <a:t>AFF targets times of transition and change in adult lives?</a:t>
            </a:r>
            <a:endParaRPr lang="en-US" dirty="0"/>
          </a:p>
          <a:p>
            <a:r>
              <a:rPr lang="en-US" dirty="0" smtClean="0"/>
              <a:t>What would be some examples of this?</a:t>
            </a:r>
          </a:p>
          <a:p>
            <a:r>
              <a:rPr lang="en-US" dirty="0" smtClean="0"/>
              <a:t>How have you done this already?</a:t>
            </a:r>
          </a:p>
          <a:p>
            <a:r>
              <a:rPr lang="en-US" dirty="0" smtClean="0"/>
              <a:t>How could you do this in the future?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97922"/>
            <a:ext cx="22193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701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#3</a:t>
            </a:r>
            <a:endParaRPr lang="en-US" dirty="0"/>
          </a:p>
        </p:txBody>
      </p:sp>
      <p:sp>
        <p:nvSpPr>
          <p:cNvPr id="3" name="Content Placeholder 2"/>
          <p:cNvSpPr>
            <a:spLocks noGrp="1"/>
          </p:cNvSpPr>
          <p:nvPr>
            <p:ph idx="1"/>
          </p:nvPr>
        </p:nvSpPr>
        <p:spPr/>
        <p:txBody>
          <a:bodyPr/>
          <a:lstStyle/>
          <a:p>
            <a:r>
              <a:rPr lang="en-US" dirty="0" smtClean="0"/>
              <a:t>AFF focuses on the spiritual growth of adults.</a:t>
            </a:r>
            <a:endParaRPr lang="en-US" dirty="0"/>
          </a:p>
          <a:p>
            <a:r>
              <a:rPr lang="en-US" dirty="0" smtClean="0"/>
              <a:t>What do you think “spiritual growth” means?</a:t>
            </a:r>
          </a:p>
          <a:p>
            <a:r>
              <a:rPr lang="en-US" dirty="0" smtClean="0"/>
              <a:t>How have you done this already?</a:t>
            </a:r>
          </a:p>
          <a:p>
            <a:r>
              <a:rPr lang="en-US" dirty="0" smtClean="0"/>
              <a:t>How could you do this in the future?</a:t>
            </a:r>
            <a:endParaRPr lang="en-US" dirty="0"/>
          </a:p>
        </p:txBody>
      </p:sp>
    </p:spTree>
    <p:extLst>
      <p:ext uri="{BB962C8B-B14F-4D97-AF65-F5344CB8AC3E}">
        <p14:creationId xmlns:p14="http://schemas.microsoft.com/office/powerpoint/2010/main" val="1663426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#4</a:t>
            </a:r>
            <a:endParaRPr lang="en-US" dirty="0"/>
          </a:p>
        </p:txBody>
      </p:sp>
      <p:sp>
        <p:nvSpPr>
          <p:cNvPr id="3" name="Content Placeholder 2"/>
          <p:cNvSpPr>
            <a:spLocks noGrp="1"/>
          </p:cNvSpPr>
          <p:nvPr>
            <p:ph idx="1"/>
          </p:nvPr>
        </p:nvSpPr>
        <p:spPr/>
        <p:txBody>
          <a:bodyPr/>
          <a:lstStyle/>
          <a:p>
            <a:r>
              <a:rPr lang="en-US" dirty="0" smtClean="0"/>
              <a:t>AFF ties into the motivations and interests of adults.</a:t>
            </a:r>
          </a:p>
          <a:p>
            <a:r>
              <a:rPr lang="en-US" dirty="0" smtClean="0"/>
              <a:t>What motivates and interests you?</a:t>
            </a:r>
          </a:p>
          <a:p>
            <a:r>
              <a:rPr lang="en-US" dirty="0" smtClean="0"/>
              <a:t>What motivates and interests those around you?</a:t>
            </a:r>
          </a:p>
          <a:p>
            <a:r>
              <a:rPr lang="en-US" dirty="0" smtClean="0"/>
              <a:t>How have you done this already?</a:t>
            </a:r>
          </a:p>
          <a:p>
            <a:r>
              <a:rPr lang="en-US" dirty="0" smtClean="0"/>
              <a:t>How could you do this in the future?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858" y="0"/>
            <a:ext cx="2543175" cy="17421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924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#5</a:t>
            </a:r>
            <a:endParaRPr lang="en-US" dirty="0"/>
          </a:p>
        </p:txBody>
      </p:sp>
      <p:sp>
        <p:nvSpPr>
          <p:cNvPr id="3" name="Content Placeholder 2"/>
          <p:cNvSpPr>
            <a:spLocks noGrp="1"/>
          </p:cNvSpPr>
          <p:nvPr>
            <p:ph idx="1"/>
          </p:nvPr>
        </p:nvSpPr>
        <p:spPr/>
        <p:txBody>
          <a:bodyPr/>
          <a:lstStyle/>
          <a:p>
            <a:r>
              <a:rPr lang="en-US" dirty="0" smtClean="0"/>
              <a:t>AFF ministry is guided by an overall vision that includes measurable goals.</a:t>
            </a:r>
          </a:p>
          <a:p>
            <a:r>
              <a:rPr lang="en-US" dirty="0" smtClean="0"/>
              <a:t>What do you think the word “vision” means?</a:t>
            </a:r>
          </a:p>
          <a:p>
            <a:r>
              <a:rPr lang="en-US" dirty="0" smtClean="0"/>
              <a:t>What do you think the aim of AFF is?</a:t>
            </a:r>
          </a:p>
          <a:p>
            <a:r>
              <a:rPr lang="en-US" dirty="0" smtClean="0"/>
              <a:t>What sort of measurable goals would this include?</a:t>
            </a:r>
          </a:p>
          <a:p>
            <a:r>
              <a:rPr lang="en-US" dirty="0" smtClean="0"/>
              <a:t>How have you done this already?</a:t>
            </a:r>
          </a:p>
          <a:p>
            <a:r>
              <a:rPr lang="en-US" dirty="0" smtClean="0"/>
              <a:t>How could you do this in the future?</a:t>
            </a:r>
          </a:p>
          <a:p>
            <a:endParaRPr lang="en-US" dirty="0"/>
          </a:p>
        </p:txBody>
      </p:sp>
    </p:spTree>
    <p:extLst>
      <p:ext uri="{BB962C8B-B14F-4D97-AF65-F5344CB8AC3E}">
        <p14:creationId xmlns:p14="http://schemas.microsoft.com/office/powerpoint/2010/main" val="189746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sp>
        <p:nvSpPr>
          <p:cNvPr id="3" name="Content Placeholder 2"/>
          <p:cNvSpPr>
            <a:spLocks noGrp="1"/>
          </p:cNvSpPr>
          <p:nvPr>
            <p:ph idx="1"/>
          </p:nvPr>
        </p:nvSpPr>
        <p:spPr/>
        <p:txBody>
          <a:bodyPr/>
          <a:lstStyle/>
          <a:p>
            <a:r>
              <a:rPr lang="en-US" dirty="0" smtClean="0"/>
              <a:t>The “big secret” is that AFF is not just “some other ministry.”</a:t>
            </a:r>
          </a:p>
          <a:p>
            <a:r>
              <a:rPr lang="en-US" dirty="0" smtClean="0"/>
              <a:t>Rather, AFF comprises the total ongoing evangelization and catechesis of adults, nothing more and nothing less.</a:t>
            </a:r>
          </a:p>
          <a:p>
            <a:r>
              <a:rPr lang="en-US" dirty="0" smtClean="0"/>
              <a:t>What does this mean (in theory) in terms of ministry parameters?</a:t>
            </a:r>
          </a:p>
        </p:txBody>
      </p:sp>
    </p:spTree>
    <p:extLst>
      <p:ext uri="{BB962C8B-B14F-4D97-AF65-F5344CB8AC3E}">
        <p14:creationId xmlns:p14="http://schemas.microsoft.com/office/powerpoint/2010/main" val="165767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#6, 7</a:t>
            </a:r>
            <a:endParaRPr lang="en-US" dirty="0"/>
          </a:p>
        </p:txBody>
      </p:sp>
      <p:sp>
        <p:nvSpPr>
          <p:cNvPr id="3" name="Content Placeholder 2"/>
          <p:cNvSpPr>
            <a:spLocks noGrp="1"/>
          </p:cNvSpPr>
          <p:nvPr>
            <p:ph idx="1"/>
          </p:nvPr>
        </p:nvSpPr>
        <p:spPr/>
        <p:txBody>
          <a:bodyPr/>
          <a:lstStyle/>
          <a:p>
            <a:r>
              <a:rPr lang="en-US" dirty="0" smtClean="0"/>
              <a:t>AFF utilizes a diverse array of offerings and learning methods to complement the diversity of parishioners and their needs. </a:t>
            </a:r>
          </a:p>
          <a:p>
            <a:r>
              <a:rPr lang="en-US" dirty="0" smtClean="0"/>
              <a:t>How are parishioners diverse?</a:t>
            </a:r>
          </a:p>
          <a:p>
            <a:r>
              <a:rPr lang="en-US" dirty="0" smtClean="0"/>
              <a:t>How have you done this already?</a:t>
            </a:r>
          </a:p>
          <a:p>
            <a:r>
              <a:rPr lang="en-US" dirty="0" smtClean="0"/>
              <a:t>How could you do this in the future?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876800"/>
            <a:ext cx="6858000"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557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#8</a:t>
            </a:r>
            <a:endParaRPr lang="en-US" dirty="0"/>
          </a:p>
        </p:txBody>
      </p:sp>
      <p:sp>
        <p:nvSpPr>
          <p:cNvPr id="3" name="Content Placeholder 2"/>
          <p:cNvSpPr>
            <a:spLocks noGrp="1"/>
          </p:cNvSpPr>
          <p:nvPr>
            <p:ph idx="1"/>
          </p:nvPr>
        </p:nvSpPr>
        <p:spPr/>
        <p:txBody>
          <a:bodyPr/>
          <a:lstStyle/>
          <a:p>
            <a:r>
              <a:rPr lang="en-US" dirty="0" smtClean="0"/>
              <a:t>AFF creates a hospitable and just environment that facilitates faith sharing among adults.</a:t>
            </a:r>
          </a:p>
          <a:p>
            <a:r>
              <a:rPr lang="en-US" dirty="0" smtClean="0"/>
              <a:t>How do you understand “hospitality and just environment?” </a:t>
            </a:r>
          </a:p>
          <a:p>
            <a:r>
              <a:rPr lang="en-US" dirty="0" smtClean="0"/>
              <a:t>How have you done this already?</a:t>
            </a:r>
          </a:p>
          <a:p>
            <a:r>
              <a:rPr lang="en-US" dirty="0" smtClean="0"/>
              <a:t>How could you do this in the future?</a:t>
            </a:r>
          </a:p>
        </p:txBody>
      </p:sp>
    </p:spTree>
    <p:extLst>
      <p:ext uri="{BB962C8B-B14F-4D97-AF65-F5344CB8AC3E}">
        <p14:creationId xmlns:p14="http://schemas.microsoft.com/office/powerpoint/2010/main" val="2681687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#9</a:t>
            </a:r>
            <a:endParaRPr lang="en-US" dirty="0"/>
          </a:p>
        </p:txBody>
      </p:sp>
      <p:sp>
        <p:nvSpPr>
          <p:cNvPr id="3" name="Content Placeholder 2"/>
          <p:cNvSpPr>
            <a:spLocks noGrp="1"/>
          </p:cNvSpPr>
          <p:nvPr>
            <p:ph idx="1"/>
          </p:nvPr>
        </p:nvSpPr>
        <p:spPr/>
        <p:txBody>
          <a:bodyPr/>
          <a:lstStyle/>
          <a:p>
            <a:r>
              <a:rPr lang="en-US" dirty="0" smtClean="0"/>
              <a:t>AFF requires a coordination between ministers, pastor, and volunteers. </a:t>
            </a:r>
          </a:p>
          <a:p>
            <a:r>
              <a:rPr lang="en-US" dirty="0" smtClean="0"/>
              <a:t>What would this coordination include?</a:t>
            </a:r>
          </a:p>
          <a:p>
            <a:r>
              <a:rPr lang="en-US" dirty="0" smtClean="0"/>
              <a:t>How have you done this already?</a:t>
            </a:r>
          </a:p>
          <a:p>
            <a:r>
              <a:rPr lang="en-US" dirty="0" smtClean="0"/>
              <a:t>How could you do this in the future?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8200"/>
            <a:ext cx="2352675"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158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4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71651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553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sp>
        <p:nvSpPr>
          <p:cNvPr id="3" name="Content Placeholder 2"/>
          <p:cNvSpPr>
            <a:spLocks noGrp="1"/>
          </p:cNvSpPr>
          <p:nvPr>
            <p:ph idx="1"/>
          </p:nvPr>
        </p:nvSpPr>
        <p:spPr/>
        <p:txBody>
          <a:bodyPr/>
          <a:lstStyle/>
          <a:p>
            <a:r>
              <a:rPr lang="en-US" dirty="0" smtClean="0"/>
              <a:t>How do we know this?</a:t>
            </a:r>
          </a:p>
          <a:p>
            <a:r>
              <a:rPr lang="en-US" dirty="0" smtClean="0"/>
              <a:t>Evangelization is the </a:t>
            </a:r>
            <a:r>
              <a:rPr lang="en-US" i="1" dirty="0" smtClean="0"/>
              <a:t>umbrella concept </a:t>
            </a:r>
            <a:r>
              <a:rPr lang="en-US" dirty="0" smtClean="0"/>
              <a:t>of the Church’s pastoral ministry. Everything else falls underneath it.</a:t>
            </a:r>
          </a:p>
          <a:p>
            <a:r>
              <a:rPr lang="en-US" dirty="0" smtClean="0"/>
              <a:t>GDC no. 46.</a:t>
            </a:r>
          </a:p>
          <a:p>
            <a:endParaRPr lang="en-US" dirty="0"/>
          </a:p>
        </p:txBody>
      </p:sp>
    </p:spTree>
    <p:extLst>
      <p:ext uri="{BB962C8B-B14F-4D97-AF65-F5344CB8AC3E}">
        <p14:creationId xmlns:p14="http://schemas.microsoft.com/office/powerpoint/2010/main" val="37362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14629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329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sp>
        <p:nvSpPr>
          <p:cNvPr id="3" name="Content Placeholder 2"/>
          <p:cNvSpPr>
            <a:spLocks noGrp="1"/>
          </p:cNvSpPr>
          <p:nvPr>
            <p:ph idx="1"/>
          </p:nvPr>
        </p:nvSpPr>
        <p:spPr/>
        <p:txBody>
          <a:bodyPr/>
          <a:lstStyle/>
          <a:p>
            <a:r>
              <a:rPr lang="en-US" dirty="0" smtClean="0"/>
              <a:t>What is </a:t>
            </a:r>
            <a:r>
              <a:rPr lang="en-US" i="1" dirty="0" smtClean="0"/>
              <a:t>evangelization? </a:t>
            </a:r>
          </a:p>
          <a:p>
            <a:r>
              <a:rPr lang="en-US" dirty="0" smtClean="0"/>
              <a:t>It is the overall mission and identity of the Church? </a:t>
            </a:r>
          </a:p>
          <a:p>
            <a:r>
              <a:rPr lang="en-US" dirty="0" smtClean="0"/>
              <a:t>Evangelization touches on</a:t>
            </a:r>
            <a:r>
              <a:rPr lang="en-US" dirty="0"/>
              <a:t> </a:t>
            </a:r>
            <a:r>
              <a:rPr lang="en-US" dirty="0" smtClean="0"/>
              <a:t>everything the Church does and is, all of its ministries are ordered to it. </a:t>
            </a:r>
          </a:p>
          <a:p>
            <a:r>
              <a:rPr lang="en-US" dirty="0" smtClean="0"/>
              <a:t>GDC, no. 46.</a:t>
            </a:r>
            <a:endParaRPr lang="en-US" dirty="0"/>
          </a:p>
        </p:txBody>
      </p:sp>
    </p:spTree>
    <p:extLst>
      <p:ext uri="{BB962C8B-B14F-4D97-AF65-F5344CB8AC3E}">
        <p14:creationId xmlns:p14="http://schemas.microsoft.com/office/powerpoint/2010/main" val="373498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of AFF</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Compare this definition with that of </a:t>
            </a:r>
            <a:r>
              <a:rPr lang="en-US" i="1" dirty="0" smtClean="0"/>
              <a:t>catechesis.</a:t>
            </a:r>
          </a:p>
          <a:p>
            <a:r>
              <a:rPr lang="en-US" dirty="0" smtClean="0"/>
              <a:t>Catechesis is the church’s mission to transmit the faith to others. Evangelization (i.e., preaching the gospel through word and deed) is strengthened and perpetuated through catechesis.</a:t>
            </a:r>
          </a:p>
          <a:p>
            <a:r>
              <a:rPr lang="en-US" dirty="0" smtClean="0"/>
              <a:t>Catechesis aims at personal, intimate, intelligent communion with Christ </a:t>
            </a:r>
          </a:p>
          <a:p>
            <a:r>
              <a:rPr lang="en-US" dirty="0" smtClean="0"/>
              <a:t>GDC, nos. 78-81.</a:t>
            </a:r>
            <a:endParaRPr lang="en-US" dirty="0"/>
          </a:p>
        </p:txBody>
      </p:sp>
    </p:spTree>
    <p:extLst>
      <p:ext uri="{BB962C8B-B14F-4D97-AF65-F5344CB8AC3E}">
        <p14:creationId xmlns:p14="http://schemas.microsoft.com/office/powerpoint/2010/main" val="245399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AFF</a:t>
            </a:r>
            <a:endParaRPr lang="en-US" dirty="0"/>
          </a:p>
        </p:txBody>
      </p:sp>
      <p:sp>
        <p:nvSpPr>
          <p:cNvPr id="3" name="Content Placeholder 2"/>
          <p:cNvSpPr>
            <a:spLocks noGrp="1"/>
          </p:cNvSpPr>
          <p:nvPr>
            <p:ph idx="1"/>
          </p:nvPr>
        </p:nvSpPr>
        <p:spPr/>
        <p:txBody>
          <a:bodyPr/>
          <a:lstStyle/>
          <a:p>
            <a:r>
              <a:rPr lang="en-US" i="1" dirty="0" smtClean="0"/>
              <a:t>Why so many connections between evangelization and catechesis? </a:t>
            </a:r>
          </a:p>
          <a:p>
            <a:r>
              <a:rPr lang="en-US" dirty="0" smtClean="0"/>
              <a:t>Catechesis is a “moment/element in the process of evangelization” (GDC no. 63)</a:t>
            </a:r>
          </a:p>
          <a:p>
            <a:r>
              <a:rPr lang="en-US" dirty="0" smtClean="0"/>
              <a:t>Catechesis and evangelization are bound up, one with the other</a:t>
            </a:r>
          </a:p>
          <a:p>
            <a:r>
              <a:rPr lang="en-US" dirty="0" smtClean="0"/>
              <a:t>Both contribute to the ongoing formation of adults: hence, AFF = E+C</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04799"/>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071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1681</Words>
  <Application>Microsoft Office PowerPoint</Application>
  <PresentationFormat>On-screen Show (4:3)</PresentationFormat>
  <Paragraphs>191</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Intro to the Theory, Spirituality, and Best Practices of Adult Faith Formation</vt:lpstr>
      <vt:lpstr>Theory of AFF</vt:lpstr>
      <vt:lpstr>Theory of AFF</vt:lpstr>
      <vt:lpstr>Theory of AFF</vt:lpstr>
      <vt:lpstr>Theory of AFF</vt:lpstr>
      <vt:lpstr>Theory of AFF</vt:lpstr>
      <vt:lpstr>Theory of AFF</vt:lpstr>
      <vt:lpstr>Theory of AFF </vt:lpstr>
      <vt:lpstr>Theory of AFF</vt:lpstr>
      <vt:lpstr>Theory of AFF</vt:lpstr>
      <vt:lpstr>Theory of AFF</vt:lpstr>
      <vt:lpstr>Theory of AFF</vt:lpstr>
      <vt:lpstr>Theory of AFF</vt:lpstr>
      <vt:lpstr>Spirituality of AFF</vt:lpstr>
      <vt:lpstr>Spirituality of AFF</vt:lpstr>
      <vt:lpstr>Spirituality of AFF</vt:lpstr>
      <vt:lpstr>Meeting the Physical Needs of Others (i.e., corporal works of mercy)</vt:lpstr>
      <vt:lpstr>List of Corporal Works</vt:lpstr>
      <vt:lpstr>Meeting the Spiritual Needs of Others</vt:lpstr>
      <vt:lpstr>List of Spiritual Works</vt:lpstr>
      <vt:lpstr>Spirituality of AFF</vt:lpstr>
      <vt:lpstr>Spirituality of AFF</vt:lpstr>
      <vt:lpstr>Best Practices in AFF</vt:lpstr>
      <vt:lpstr>John Roberto and Cathy Minkiewicz “Best Practices” Article</vt:lpstr>
      <vt:lpstr>BP # 1</vt:lpstr>
      <vt:lpstr>BP #2</vt:lpstr>
      <vt:lpstr>BP #3</vt:lpstr>
      <vt:lpstr>BP #4</vt:lpstr>
      <vt:lpstr>BP #5</vt:lpstr>
      <vt:lpstr>BP #6, 7</vt:lpstr>
      <vt:lpstr>BP #8</vt:lpstr>
      <vt:lpstr>BP #9</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 to Spirituality and Best Practices of Adult Faith Formation</dc:title>
  <dc:creator>Matthew Halbach</dc:creator>
  <cp:lastModifiedBy>Windows User</cp:lastModifiedBy>
  <cp:revision>18</cp:revision>
  <dcterms:created xsi:type="dcterms:W3CDTF">2012-11-12T21:47:28Z</dcterms:created>
  <dcterms:modified xsi:type="dcterms:W3CDTF">2013-04-09T13:35:08Z</dcterms:modified>
</cp:coreProperties>
</file>